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9"/>
  </p:notesMasterIdLst>
  <p:sldIdLst>
    <p:sldId id="256" r:id="rId2"/>
    <p:sldId id="257" r:id="rId3"/>
    <p:sldId id="258" r:id="rId4"/>
    <p:sldId id="261" r:id="rId5"/>
    <p:sldId id="273" r:id="rId6"/>
    <p:sldId id="263" r:id="rId7"/>
    <p:sldId id="281" r:id="rId8"/>
    <p:sldId id="274" r:id="rId9"/>
    <p:sldId id="275" r:id="rId10"/>
    <p:sldId id="276" r:id="rId11"/>
    <p:sldId id="277" r:id="rId12"/>
    <p:sldId id="278" r:id="rId13"/>
    <p:sldId id="279" r:id="rId14"/>
    <p:sldId id="280" r:id="rId15"/>
    <p:sldId id="259" r:id="rId16"/>
    <p:sldId id="260" r:id="rId17"/>
    <p:sldId id="267" r:id="rId18"/>
  </p:sldIdLst>
  <p:sldSz cx="9144000" cy="5143500" type="screen16x9"/>
  <p:notesSz cx="6858000" cy="9144000"/>
  <p:embeddedFontLst>
    <p:embeddedFont>
      <p:font typeface="Fira Sans Extra Condensed Medium" panose="020B0604020202020204" charset="0"/>
      <p:regular r:id="rId20"/>
      <p:bold r:id="rId21"/>
      <p:italic r:id="rId22"/>
      <p:boldItalic r:id="rId23"/>
    </p:embeddedFont>
    <p:embeddedFont>
      <p:font typeface="Josefin Sans" panose="020B0604020202020204" charset="0"/>
      <p:regular r:id="rId24"/>
      <p:bold r:id="rId25"/>
      <p:italic r:id="rId26"/>
      <p:boldItalic r:id="rId27"/>
    </p:embeddedFont>
    <p:embeddedFont>
      <p:font typeface="Josefin Slab" panose="020B0604020202020204" charset="0"/>
      <p:regular r:id="rId28"/>
      <p:bold r:id="rId29"/>
      <p:italic r:id="rId30"/>
      <p:boldItalic r:id="rId31"/>
    </p:embeddedFont>
    <p:embeddedFont>
      <p:font typeface="Josefin Slab SemiBold"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orient="horz" pos="9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ECE9E5"/>
    <a:srgbClr val="E4E6D9"/>
    <a:srgbClr val="DAF8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7" autoAdjust="0"/>
    <p:restoredTop sz="92597" autoAdjust="0"/>
  </p:normalViewPr>
  <p:slideViewPr>
    <p:cSldViewPr snapToGrid="0">
      <p:cViewPr varScale="1">
        <p:scale>
          <a:sx n="102" d="100"/>
          <a:sy n="102" d="100"/>
        </p:scale>
        <p:origin x="86" y="125"/>
      </p:cViewPr>
      <p:guideLst>
        <p:guide pos="2880"/>
        <p:guide orient="horz" pos="96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jpg>
</file>

<file path=ppt/media/image31.PNG>
</file>

<file path=ppt/media/image32.png>
</file>

<file path=ppt/media/image33.jpg>
</file>

<file path=ppt/media/image34.jpeg>
</file>

<file path=ppt/media/image35.png>
</file>

<file path=ppt/media/image36.png>
</file>

<file path=ppt/media/image37.png>
</file>

<file path=ppt/media/image38.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HABLA FUERTE -&gt; preguntar si se ve bien, soy Alejandro… os voy a presentar mi trabajo fin de grado que va sobre… , la virtualización y resolución automática del cubo de Rubik, </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ES" dirty="0"/>
              <a:t>Mascaras de colores, rangos</a:t>
            </a:r>
          </a:p>
          <a:p>
            <a:r>
              <a:rPr lang="es-ES" dirty="0" err="1"/>
              <a:t>Deteccion</a:t>
            </a:r>
            <a:r>
              <a:rPr lang="es-ES" dirty="0"/>
              <a:t> de contornos</a:t>
            </a:r>
          </a:p>
          <a:p>
            <a:r>
              <a:rPr lang="es-ES" dirty="0"/>
              <a:t>Pros respecto al modo manual</a:t>
            </a:r>
          </a:p>
        </p:txBody>
      </p:sp>
    </p:spTree>
    <p:extLst>
      <p:ext uri="{BB962C8B-B14F-4D97-AF65-F5344CB8AC3E}">
        <p14:creationId xmlns:p14="http://schemas.microsoft.com/office/powerpoint/2010/main" val="71199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ES" dirty="0" err="1"/>
              <a:t>Calibracion</a:t>
            </a:r>
            <a:r>
              <a:rPr lang="es-ES" dirty="0"/>
              <a:t> mediante rangos</a:t>
            </a:r>
          </a:p>
          <a:p>
            <a:r>
              <a:rPr lang="es-ES" dirty="0"/>
              <a:t>Permite calibrar sin mover el cubo</a:t>
            </a:r>
          </a:p>
          <a:p>
            <a:r>
              <a:rPr lang="es-ES" dirty="0"/>
              <a:t>Se muestran valores </a:t>
            </a:r>
            <a:r>
              <a:rPr lang="es-ES" dirty="0" err="1"/>
              <a:t>rgb</a:t>
            </a:r>
            <a:r>
              <a:rPr lang="es-ES" dirty="0"/>
              <a:t> y </a:t>
            </a:r>
            <a:r>
              <a:rPr lang="es-ES" dirty="0" err="1"/>
              <a:t>hsv</a:t>
            </a:r>
            <a:endParaRPr lang="es-ES" dirty="0"/>
          </a:p>
          <a:p>
            <a:endParaRPr lang="es-ES" dirty="0"/>
          </a:p>
        </p:txBody>
      </p:sp>
    </p:spTree>
    <p:extLst>
      <p:ext uri="{BB962C8B-B14F-4D97-AF65-F5344CB8AC3E}">
        <p14:creationId xmlns:p14="http://schemas.microsoft.com/office/powerpoint/2010/main" val="22847647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ES" dirty="0"/>
              <a:t>Como se muestra el cubo virtualizado en la interfaz</a:t>
            </a:r>
          </a:p>
          <a:p>
            <a:r>
              <a:rPr lang="es-ES" dirty="0"/>
              <a:t>Como se pinta (array bidimensional con los valores </a:t>
            </a:r>
            <a:r>
              <a:rPr lang="es-ES" dirty="0" err="1"/>
              <a:t>rgb</a:t>
            </a:r>
            <a:r>
              <a:rPr lang="es-ES" dirty="0"/>
              <a:t> en cada pixel)</a:t>
            </a:r>
          </a:p>
          <a:p>
            <a:r>
              <a:rPr lang="es-ES" dirty="0"/>
              <a:t>Como se </a:t>
            </a:r>
            <a:r>
              <a:rPr lang="es-ES" dirty="0" err="1"/>
              <a:t>envia</a:t>
            </a:r>
            <a:r>
              <a:rPr lang="es-ES" dirty="0"/>
              <a:t> finalmente al </a:t>
            </a:r>
            <a:r>
              <a:rPr lang="es-ES" dirty="0" err="1"/>
              <a:t>solver</a:t>
            </a:r>
            <a:endParaRPr lang="es-ES" dirty="0"/>
          </a:p>
        </p:txBody>
      </p:sp>
    </p:spTree>
    <p:extLst>
      <p:ext uri="{BB962C8B-B14F-4D97-AF65-F5344CB8AC3E}">
        <p14:creationId xmlns:p14="http://schemas.microsoft.com/office/powerpoint/2010/main" val="3099238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ES" dirty="0" err="1"/>
              <a:t>Kociemba</a:t>
            </a:r>
            <a:r>
              <a:rPr lang="es-ES" dirty="0"/>
              <a:t>, no </a:t>
            </a:r>
            <a:r>
              <a:rPr lang="es-ES" dirty="0" err="1"/>
              <a:t>emulable</a:t>
            </a:r>
            <a:r>
              <a:rPr lang="es-ES" dirty="0"/>
              <a:t> por una persona</a:t>
            </a:r>
          </a:p>
          <a:p>
            <a:r>
              <a:rPr lang="es-ES" dirty="0"/>
              <a:t>Primera fase llega al estado intermedio, para poder realizarla genera unas tablas ,tiene toda la heurística en las tablas,, </a:t>
            </a:r>
          </a:p>
          <a:p>
            <a:r>
              <a:rPr lang="es-ES" dirty="0"/>
              <a:t>Segunda fase desde el estado intermedio</a:t>
            </a:r>
          </a:p>
          <a:p>
            <a:r>
              <a:rPr lang="es-ES" dirty="0"/>
              <a:t>Primeras fases de mas movimientos para obtener segundas fases mas cortas que provoquen un numero menor de movimientos totales</a:t>
            </a:r>
          </a:p>
        </p:txBody>
      </p:sp>
    </p:spTree>
    <p:extLst>
      <p:ext uri="{BB962C8B-B14F-4D97-AF65-F5344CB8AC3E}">
        <p14:creationId xmlns:p14="http://schemas.microsoft.com/office/powerpoint/2010/main" val="18185980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ES" dirty="0" err="1"/>
              <a:t>Timeout</a:t>
            </a:r>
            <a:r>
              <a:rPr lang="es-ES" dirty="0"/>
              <a:t> del algoritmo</a:t>
            </a:r>
          </a:p>
          <a:p>
            <a:r>
              <a:rPr lang="es-ES" dirty="0"/>
              <a:t>Nos devuelve el resultado </a:t>
            </a:r>
          </a:p>
          <a:p>
            <a:r>
              <a:rPr lang="es-ES" dirty="0"/>
              <a:t>Explicar </a:t>
            </a:r>
            <a:r>
              <a:rPr lang="es-ES" dirty="0" err="1"/>
              <a:t>notacion</a:t>
            </a:r>
            <a:endParaRPr lang="es-ES" dirty="0"/>
          </a:p>
        </p:txBody>
      </p:sp>
    </p:spTree>
    <p:extLst>
      <p:ext uri="{BB962C8B-B14F-4D97-AF65-F5344CB8AC3E}">
        <p14:creationId xmlns:p14="http://schemas.microsoft.com/office/powerpoint/2010/main" val="1836491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Pasamos a realizar una pequeña </a:t>
            </a:r>
            <a:r>
              <a:rPr lang="es-ES" dirty="0" err="1"/>
              <a:t>demostracion</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s-ES" dirty="0"/>
              <a:t>Objetivos cumplidos, como hemos podido ver en la demo se ha logrado virtualizar el cubo y resolverlo, </a:t>
            </a:r>
          </a:p>
          <a:p>
            <a:pPr marL="171450" lvl="0" indent="-171450" algn="l" rtl="0">
              <a:spcBef>
                <a:spcPts val="0"/>
              </a:spcBef>
              <a:spcAft>
                <a:spcPts val="0"/>
              </a:spcAft>
            </a:pPr>
            <a:r>
              <a:rPr lang="es-ES" dirty="0"/>
              <a:t>lecciones aprendidas, sobre todo respecto a la virtualización y detección en un video, </a:t>
            </a:r>
          </a:p>
          <a:p>
            <a:pPr marL="171450" lvl="0" indent="-171450" algn="l" rtl="0">
              <a:spcBef>
                <a:spcPts val="0"/>
              </a:spcBef>
              <a:spcAft>
                <a:spcPts val="0"/>
              </a:spcAft>
            </a:pPr>
            <a:r>
              <a:rPr lang="es-ES" dirty="0"/>
              <a:t>El proyecto tiene margen de mejora: como aplicar redes neuronales o machine </a:t>
            </a:r>
            <a:r>
              <a:rPr lang="es-ES" dirty="0" err="1"/>
              <a:t>learning</a:t>
            </a:r>
            <a:r>
              <a:rPr lang="es-ES" dirty="0"/>
              <a:t> para la virtualización, usar otros algoritmos que vayan paso por paso y devolver los resultados por ejemplo en un modelo 3d que te fuera diciendo los movimientos</a:t>
            </a:r>
          </a:p>
          <a:p>
            <a:pPr marL="0" lvl="0" indent="0" algn="l" rtl="0">
              <a:spcBef>
                <a:spcPts val="0"/>
              </a:spcBef>
              <a:spcAft>
                <a:spcPts val="0"/>
              </a:spcAft>
              <a:buNone/>
            </a:pPr>
            <a:endParaRPr lang="es-E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Dar las gracias</a:t>
            </a:r>
          </a:p>
          <a:p>
            <a:pPr marL="0" lvl="0" indent="0" algn="l" rtl="0">
              <a:spcBef>
                <a:spcPts val="0"/>
              </a:spcBef>
              <a:spcAft>
                <a:spcPts val="0"/>
              </a:spcAft>
              <a:buNone/>
            </a:pPr>
            <a:r>
              <a:rPr lang="es-ES" dirty="0"/>
              <a:t>Pasamos a la ronda de preguntas supongo¿?</a:t>
            </a:r>
          </a:p>
          <a:p>
            <a:pPr marL="0" lvl="0" indent="0" algn="l" rtl="0">
              <a:spcBef>
                <a:spcPts val="0"/>
              </a:spcBef>
              <a:spcAft>
                <a:spcPts val="0"/>
              </a:spcAft>
              <a:buNone/>
            </a:pPr>
            <a:r>
              <a:rPr lang="es-ES" dirty="0"/>
              <a:t>&lt;Esperar aplausos&gt;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Voy a explicar el orden de la presentación, primero una breve introducción después explicaremos la parte mas técnica de la aplicación, y por ultimo haremos una breve demostración y hablaremos de las conclusiones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El objetivo del proyecto es lograr que mediante una aplicación ejecutable podamos…</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56e9a21c8b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El proyecto se puede dividir en dos partes principales…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otas 1">
            <a:extLst>
              <a:ext uri="{FF2B5EF4-FFF2-40B4-BE49-F238E27FC236}">
                <a16:creationId xmlns:a16="http://schemas.microsoft.com/office/drawing/2014/main" id="{5C572CAC-42F2-4420-847A-B8C603072F67}"/>
              </a:ext>
            </a:extLst>
          </p:cNvPr>
          <p:cNvSpPr>
            <a:spLocks noGrp="1"/>
          </p:cNvSpPr>
          <p:nvPr>
            <p:ph type="body" idx="1"/>
          </p:nvPr>
        </p:nvSpPr>
        <p:spPr/>
        <p:txBody>
          <a:bodyPr/>
          <a:lstStyle/>
          <a:p>
            <a:r>
              <a:rPr lang="es-ES" dirty="0"/>
              <a:t>Aquí mostramos un diagrama simplificado de como funciona el proyecto…</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56e9a21c8b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56e9a21c8b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Vamos a comentar el orden de desarrollo, explicar cada cosa</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ES" dirty="0"/>
              <a:t>Antes de explicar en mayor profundidad es necesario comentar los distintos espacios de color que se usan…</a:t>
            </a:r>
          </a:p>
          <a:p>
            <a:r>
              <a:rPr lang="es-ES" dirty="0"/>
              <a:t>Explicar como se deduce el color en cada formato, para </a:t>
            </a:r>
            <a:r>
              <a:rPr lang="es-ES" dirty="0" err="1"/>
              <a:t>rgb</a:t>
            </a:r>
            <a:r>
              <a:rPr lang="es-ES" dirty="0"/>
              <a:t> miro las proporciones pero tiene muy poca </a:t>
            </a:r>
            <a:r>
              <a:rPr lang="es-ES" dirty="0" err="1"/>
              <a:t>precision</a:t>
            </a:r>
            <a:r>
              <a:rPr lang="es-ES" dirty="0"/>
              <a:t>, </a:t>
            </a:r>
            <a:r>
              <a:rPr lang="es-ES" dirty="0" err="1"/>
              <a:t>hsv</a:t>
            </a:r>
            <a:r>
              <a:rPr lang="es-ES" dirty="0"/>
              <a:t> miro el H</a:t>
            </a:r>
          </a:p>
        </p:txBody>
      </p:sp>
    </p:spTree>
    <p:extLst>
      <p:ext uri="{BB962C8B-B14F-4D97-AF65-F5344CB8AC3E}">
        <p14:creationId xmlns:p14="http://schemas.microsoft.com/office/powerpoint/2010/main" val="1807869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ES" dirty="0"/>
              <a:t>Primero el modo manual… </a:t>
            </a:r>
          </a:p>
          <a:p>
            <a:r>
              <a:rPr lang="es-ES" dirty="0"/>
              <a:t>Encajar cubo en la rejilla se calculan los valores medios</a:t>
            </a:r>
          </a:p>
          <a:p>
            <a:r>
              <a:rPr lang="es-ES" dirty="0"/>
              <a:t>Si dos valores coinciden cambia el valor oficial</a:t>
            </a:r>
          </a:p>
          <a:p>
            <a:r>
              <a:rPr lang="es-ES" dirty="0"/>
              <a:t>Contras…</a:t>
            </a:r>
          </a:p>
        </p:txBody>
      </p:sp>
    </p:spTree>
    <p:extLst>
      <p:ext uri="{BB962C8B-B14F-4D97-AF65-F5344CB8AC3E}">
        <p14:creationId xmlns:p14="http://schemas.microsoft.com/office/powerpoint/2010/main" val="23933704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ES" dirty="0"/>
              <a:t>Debido a que los colores pueden cambiar debido a la iluminación o el propio cubo es necesario….</a:t>
            </a:r>
          </a:p>
          <a:p>
            <a:r>
              <a:rPr lang="es-ES" dirty="0"/>
              <a:t>Pulsar el botón y </a:t>
            </a:r>
            <a:r>
              <a:rPr lang="es-ES" dirty="0" err="1"/>
              <a:t>coje</a:t>
            </a:r>
            <a:r>
              <a:rPr lang="es-ES" dirty="0"/>
              <a:t> el valor del centro y lo guarda tanto en </a:t>
            </a:r>
            <a:r>
              <a:rPr lang="es-ES" dirty="0" err="1"/>
              <a:t>rgb</a:t>
            </a:r>
            <a:r>
              <a:rPr lang="es-ES" dirty="0"/>
              <a:t> como en </a:t>
            </a:r>
            <a:r>
              <a:rPr lang="es-ES" dirty="0" err="1"/>
              <a:t>hsv</a:t>
            </a:r>
            <a:endParaRPr lang="es-ES" dirty="0"/>
          </a:p>
          <a:p>
            <a:r>
              <a:rPr lang="es-ES" dirty="0"/>
              <a:t>En la interfaz tenemos esto y va cambiando…</a:t>
            </a:r>
          </a:p>
          <a:p>
            <a:endParaRPr lang="es-ES" dirty="0"/>
          </a:p>
        </p:txBody>
      </p:sp>
    </p:spTree>
    <p:extLst>
      <p:ext uri="{BB962C8B-B14F-4D97-AF65-F5344CB8AC3E}">
        <p14:creationId xmlns:p14="http://schemas.microsoft.com/office/powerpoint/2010/main" val="32811571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rgbClr val="FDF3E5">
            <a:alpha val="29620"/>
          </a:srgbClr>
        </a:solidFill>
        <a:effectLst/>
      </p:bgPr>
    </p:bg>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480150" y="2020088"/>
            <a:ext cx="8183700" cy="4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338987"/>
              </a:buClr>
              <a:buSzPts val="3600"/>
              <a:buFont typeface="Josefin Sans"/>
              <a:buNone/>
              <a:defRPr sz="3600" b="1">
                <a:solidFill>
                  <a:srgbClr val="338987"/>
                </a:solidFill>
                <a:latin typeface="Josefin Sans"/>
                <a:ea typeface="Josefin Sans"/>
                <a:cs typeface="Josefin Sans"/>
                <a:sym typeface="Josefin Sans"/>
              </a:defRPr>
            </a:lvl1pPr>
            <a:lvl2pPr lvl="1" algn="ctr" rtl="0">
              <a:spcBef>
                <a:spcPts val="0"/>
              </a:spcBef>
              <a:spcAft>
                <a:spcPts val="0"/>
              </a:spcAft>
              <a:buClr>
                <a:srgbClr val="338987"/>
              </a:buClr>
              <a:buSzPts val="5200"/>
              <a:buNone/>
              <a:defRPr sz="5200">
                <a:solidFill>
                  <a:srgbClr val="338987"/>
                </a:solidFill>
              </a:defRPr>
            </a:lvl2pPr>
            <a:lvl3pPr lvl="2" algn="ctr" rtl="0">
              <a:spcBef>
                <a:spcPts val="0"/>
              </a:spcBef>
              <a:spcAft>
                <a:spcPts val="0"/>
              </a:spcAft>
              <a:buClr>
                <a:srgbClr val="338987"/>
              </a:buClr>
              <a:buSzPts val="5200"/>
              <a:buNone/>
              <a:defRPr sz="5200">
                <a:solidFill>
                  <a:srgbClr val="338987"/>
                </a:solidFill>
              </a:defRPr>
            </a:lvl3pPr>
            <a:lvl4pPr lvl="3" algn="ctr" rtl="0">
              <a:spcBef>
                <a:spcPts val="0"/>
              </a:spcBef>
              <a:spcAft>
                <a:spcPts val="0"/>
              </a:spcAft>
              <a:buClr>
                <a:srgbClr val="338987"/>
              </a:buClr>
              <a:buSzPts val="5200"/>
              <a:buNone/>
              <a:defRPr sz="5200">
                <a:solidFill>
                  <a:srgbClr val="338987"/>
                </a:solidFill>
              </a:defRPr>
            </a:lvl4pPr>
            <a:lvl5pPr lvl="4" algn="ctr" rtl="0">
              <a:spcBef>
                <a:spcPts val="0"/>
              </a:spcBef>
              <a:spcAft>
                <a:spcPts val="0"/>
              </a:spcAft>
              <a:buClr>
                <a:srgbClr val="338987"/>
              </a:buClr>
              <a:buSzPts val="5200"/>
              <a:buNone/>
              <a:defRPr sz="5200">
                <a:solidFill>
                  <a:srgbClr val="338987"/>
                </a:solidFill>
              </a:defRPr>
            </a:lvl5pPr>
            <a:lvl6pPr lvl="5" algn="ctr" rtl="0">
              <a:spcBef>
                <a:spcPts val="0"/>
              </a:spcBef>
              <a:spcAft>
                <a:spcPts val="0"/>
              </a:spcAft>
              <a:buClr>
                <a:srgbClr val="338987"/>
              </a:buClr>
              <a:buSzPts val="5200"/>
              <a:buNone/>
              <a:defRPr sz="5200">
                <a:solidFill>
                  <a:srgbClr val="338987"/>
                </a:solidFill>
              </a:defRPr>
            </a:lvl6pPr>
            <a:lvl7pPr lvl="6" algn="ctr" rtl="0">
              <a:spcBef>
                <a:spcPts val="0"/>
              </a:spcBef>
              <a:spcAft>
                <a:spcPts val="0"/>
              </a:spcAft>
              <a:buClr>
                <a:srgbClr val="338987"/>
              </a:buClr>
              <a:buSzPts val="5200"/>
              <a:buNone/>
              <a:defRPr sz="5200">
                <a:solidFill>
                  <a:srgbClr val="338987"/>
                </a:solidFill>
              </a:defRPr>
            </a:lvl7pPr>
            <a:lvl8pPr lvl="7" algn="ctr" rtl="0">
              <a:spcBef>
                <a:spcPts val="0"/>
              </a:spcBef>
              <a:spcAft>
                <a:spcPts val="0"/>
              </a:spcAft>
              <a:buClr>
                <a:srgbClr val="338987"/>
              </a:buClr>
              <a:buSzPts val="5200"/>
              <a:buNone/>
              <a:defRPr sz="5200">
                <a:solidFill>
                  <a:srgbClr val="338987"/>
                </a:solidFill>
              </a:defRPr>
            </a:lvl8pPr>
            <a:lvl9pPr lvl="8" algn="ctr" rtl="0">
              <a:spcBef>
                <a:spcPts val="0"/>
              </a:spcBef>
              <a:spcAft>
                <a:spcPts val="0"/>
              </a:spcAft>
              <a:buClr>
                <a:srgbClr val="338987"/>
              </a:buClr>
              <a:buSzPts val="5200"/>
              <a:buNone/>
              <a:defRPr sz="5200">
                <a:solidFill>
                  <a:srgbClr val="338987"/>
                </a:solidFill>
              </a:defRPr>
            </a:lvl9pPr>
          </a:lstStyle>
          <a:p>
            <a:endParaRPr/>
          </a:p>
        </p:txBody>
      </p:sp>
      <p:sp>
        <p:nvSpPr>
          <p:cNvPr id="11" name="Google Shape;11;p2"/>
          <p:cNvSpPr txBox="1">
            <a:spLocks noGrp="1"/>
          </p:cNvSpPr>
          <p:nvPr>
            <p:ph type="subTitle" idx="1"/>
          </p:nvPr>
        </p:nvSpPr>
        <p:spPr>
          <a:xfrm>
            <a:off x="2243850" y="2379913"/>
            <a:ext cx="4656300" cy="32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338987"/>
              </a:buClr>
              <a:buSzPts val="1400"/>
              <a:buFont typeface="Josefin Slab SemiBold"/>
              <a:buNone/>
              <a:defRPr sz="1400">
                <a:solidFill>
                  <a:srgbClr val="338987"/>
                </a:solidFill>
                <a:latin typeface="Josefin Slab SemiBold"/>
                <a:ea typeface="Josefin Slab SemiBold"/>
                <a:cs typeface="Josefin Slab SemiBold"/>
                <a:sym typeface="Josefin Slab SemiBold"/>
              </a:defRPr>
            </a:lvl1pPr>
            <a:lvl2pPr lvl="1"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2pPr>
            <a:lvl3pPr lvl="2"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3pPr>
            <a:lvl4pPr lvl="3"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4pPr>
            <a:lvl5pPr lvl="4"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5pPr>
            <a:lvl6pPr lvl="5"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6pPr>
            <a:lvl7pPr lvl="6"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7pPr>
            <a:lvl8pPr lvl="7"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8pPr>
            <a:lvl9pPr lvl="8"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9pPr>
          </a:lstStyle>
          <a:p>
            <a:endParaRPr/>
          </a:p>
        </p:txBody>
      </p:sp>
      <p:sp>
        <p:nvSpPr>
          <p:cNvPr id="12" name="Google Shape;12;p2"/>
          <p:cNvSpPr/>
          <p:nvPr/>
        </p:nvSpPr>
        <p:spPr>
          <a:xfrm>
            <a:off x="7321790" y="-9925"/>
            <a:ext cx="1299900" cy="51885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1" type="blank">
  <p:cSld name="BLANK">
    <p:bg>
      <p:bgPr>
        <a:solidFill>
          <a:srgbClr val="FDF3E5">
            <a:alpha val="29620"/>
          </a:srgbClr>
        </a:solidFill>
        <a:effectLst/>
      </p:bgPr>
    </p:bg>
    <p:spTree>
      <p:nvGrpSpPr>
        <p:cNvPr id="1" name="Shape 1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rgbClr val="FDF3E5">
            <a:alpha val="29620"/>
          </a:srgbClr>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ctrTitle"/>
          </p:nvPr>
        </p:nvSpPr>
        <p:spPr>
          <a:xfrm>
            <a:off x="2602214" y="87012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338987"/>
              </a:buClr>
              <a:buSzPts val="1200"/>
              <a:buNone/>
              <a:defRPr sz="1200">
                <a:solidFill>
                  <a:srgbClr val="338987"/>
                </a:solidFill>
              </a:defRPr>
            </a:lvl1pPr>
            <a:lvl2pPr lvl="1" rtl="0">
              <a:spcBef>
                <a:spcPts val="0"/>
              </a:spcBef>
              <a:spcAft>
                <a:spcPts val="0"/>
              </a:spcAft>
              <a:buClr>
                <a:srgbClr val="338987"/>
              </a:buClr>
              <a:buSzPts val="1200"/>
              <a:buNone/>
              <a:defRPr sz="1200">
                <a:solidFill>
                  <a:srgbClr val="338987"/>
                </a:solidFill>
              </a:defRPr>
            </a:lvl2pPr>
            <a:lvl3pPr lvl="2" rtl="0">
              <a:spcBef>
                <a:spcPts val="0"/>
              </a:spcBef>
              <a:spcAft>
                <a:spcPts val="0"/>
              </a:spcAft>
              <a:buClr>
                <a:srgbClr val="338987"/>
              </a:buClr>
              <a:buSzPts val="1200"/>
              <a:buNone/>
              <a:defRPr sz="1200">
                <a:solidFill>
                  <a:srgbClr val="338987"/>
                </a:solidFill>
              </a:defRPr>
            </a:lvl3pPr>
            <a:lvl4pPr lvl="3" rtl="0">
              <a:spcBef>
                <a:spcPts val="0"/>
              </a:spcBef>
              <a:spcAft>
                <a:spcPts val="0"/>
              </a:spcAft>
              <a:buClr>
                <a:srgbClr val="338987"/>
              </a:buClr>
              <a:buSzPts val="1200"/>
              <a:buNone/>
              <a:defRPr sz="1200">
                <a:solidFill>
                  <a:srgbClr val="338987"/>
                </a:solidFill>
              </a:defRPr>
            </a:lvl4pPr>
            <a:lvl5pPr lvl="4" rtl="0">
              <a:spcBef>
                <a:spcPts val="0"/>
              </a:spcBef>
              <a:spcAft>
                <a:spcPts val="0"/>
              </a:spcAft>
              <a:buClr>
                <a:srgbClr val="338987"/>
              </a:buClr>
              <a:buSzPts val="1200"/>
              <a:buNone/>
              <a:defRPr sz="1200">
                <a:solidFill>
                  <a:srgbClr val="338987"/>
                </a:solidFill>
              </a:defRPr>
            </a:lvl5pPr>
            <a:lvl6pPr lvl="5" rtl="0">
              <a:spcBef>
                <a:spcPts val="0"/>
              </a:spcBef>
              <a:spcAft>
                <a:spcPts val="0"/>
              </a:spcAft>
              <a:buClr>
                <a:srgbClr val="338987"/>
              </a:buClr>
              <a:buSzPts val="1200"/>
              <a:buNone/>
              <a:defRPr sz="1200">
                <a:solidFill>
                  <a:srgbClr val="338987"/>
                </a:solidFill>
              </a:defRPr>
            </a:lvl6pPr>
            <a:lvl7pPr lvl="6" rtl="0">
              <a:spcBef>
                <a:spcPts val="0"/>
              </a:spcBef>
              <a:spcAft>
                <a:spcPts val="0"/>
              </a:spcAft>
              <a:buClr>
                <a:srgbClr val="338987"/>
              </a:buClr>
              <a:buSzPts val="1200"/>
              <a:buNone/>
              <a:defRPr sz="1200">
                <a:solidFill>
                  <a:srgbClr val="338987"/>
                </a:solidFill>
              </a:defRPr>
            </a:lvl7pPr>
            <a:lvl8pPr lvl="7" rtl="0">
              <a:spcBef>
                <a:spcPts val="0"/>
              </a:spcBef>
              <a:spcAft>
                <a:spcPts val="0"/>
              </a:spcAft>
              <a:buClr>
                <a:srgbClr val="338987"/>
              </a:buClr>
              <a:buSzPts val="1200"/>
              <a:buNone/>
              <a:defRPr sz="1200">
                <a:solidFill>
                  <a:srgbClr val="338987"/>
                </a:solidFill>
              </a:defRPr>
            </a:lvl8pPr>
            <a:lvl9pPr lvl="8" rtl="0">
              <a:spcBef>
                <a:spcPts val="0"/>
              </a:spcBef>
              <a:spcAft>
                <a:spcPts val="0"/>
              </a:spcAft>
              <a:buClr>
                <a:srgbClr val="338987"/>
              </a:buClr>
              <a:buSzPts val="1200"/>
              <a:buNone/>
              <a:defRPr sz="1200">
                <a:solidFill>
                  <a:srgbClr val="338987"/>
                </a:solidFill>
              </a:defRPr>
            </a:lvl9pPr>
          </a:lstStyle>
          <a:p>
            <a:endParaRPr/>
          </a:p>
        </p:txBody>
      </p:sp>
      <p:sp>
        <p:nvSpPr>
          <p:cNvPr id="15" name="Google Shape;15;p3"/>
          <p:cNvSpPr txBox="1">
            <a:spLocks noGrp="1"/>
          </p:cNvSpPr>
          <p:nvPr>
            <p:ph type="subTitle" idx="1"/>
          </p:nvPr>
        </p:nvSpPr>
        <p:spPr>
          <a:xfrm>
            <a:off x="2602213" y="1285173"/>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338987"/>
              </a:buClr>
              <a:buSzPts val="1000"/>
              <a:buNone/>
              <a:defRPr sz="1000">
                <a:solidFill>
                  <a:srgbClr val="338987"/>
                </a:solidFill>
              </a:defRPr>
            </a:lvl1pPr>
            <a:lvl2pPr lvl="1" rtl="0">
              <a:lnSpc>
                <a:spcPct val="100000"/>
              </a:lnSpc>
              <a:spcBef>
                <a:spcPts val="0"/>
              </a:spcBef>
              <a:spcAft>
                <a:spcPts val="0"/>
              </a:spcAft>
              <a:buClr>
                <a:srgbClr val="338987"/>
              </a:buClr>
              <a:buSzPts val="1000"/>
              <a:buNone/>
              <a:defRPr sz="1000">
                <a:solidFill>
                  <a:srgbClr val="338987"/>
                </a:solidFill>
              </a:defRPr>
            </a:lvl2pPr>
            <a:lvl3pPr lvl="2" rtl="0">
              <a:lnSpc>
                <a:spcPct val="100000"/>
              </a:lnSpc>
              <a:spcBef>
                <a:spcPts val="0"/>
              </a:spcBef>
              <a:spcAft>
                <a:spcPts val="0"/>
              </a:spcAft>
              <a:buClr>
                <a:srgbClr val="338987"/>
              </a:buClr>
              <a:buSzPts val="1000"/>
              <a:buNone/>
              <a:defRPr sz="1000">
                <a:solidFill>
                  <a:srgbClr val="338987"/>
                </a:solidFill>
              </a:defRPr>
            </a:lvl3pPr>
            <a:lvl4pPr lvl="3" rtl="0">
              <a:lnSpc>
                <a:spcPct val="100000"/>
              </a:lnSpc>
              <a:spcBef>
                <a:spcPts val="0"/>
              </a:spcBef>
              <a:spcAft>
                <a:spcPts val="0"/>
              </a:spcAft>
              <a:buClr>
                <a:srgbClr val="338987"/>
              </a:buClr>
              <a:buSzPts val="1000"/>
              <a:buNone/>
              <a:defRPr sz="1000">
                <a:solidFill>
                  <a:srgbClr val="338987"/>
                </a:solidFill>
              </a:defRPr>
            </a:lvl4pPr>
            <a:lvl5pPr lvl="4" rtl="0">
              <a:lnSpc>
                <a:spcPct val="100000"/>
              </a:lnSpc>
              <a:spcBef>
                <a:spcPts val="0"/>
              </a:spcBef>
              <a:spcAft>
                <a:spcPts val="0"/>
              </a:spcAft>
              <a:buClr>
                <a:srgbClr val="338987"/>
              </a:buClr>
              <a:buSzPts val="1000"/>
              <a:buNone/>
              <a:defRPr sz="1000">
                <a:solidFill>
                  <a:srgbClr val="338987"/>
                </a:solidFill>
              </a:defRPr>
            </a:lvl5pPr>
            <a:lvl6pPr lvl="5" rtl="0">
              <a:lnSpc>
                <a:spcPct val="100000"/>
              </a:lnSpc>
              <a:spcBef>
                <a:spcPts val="0"/>
              </a:spcBef>
              <a:spcAft>
                <a:spcPts val="0"/>
              </a:spcAft>
              <a:buClr>
                <a:srgbClr val="338987"/>
              </a:buClr>
              <a:buSzPts val="1000"/>
              <a:buNone/>
              <a:defRPr sz="1000">
                <a:solidFill>
                  <a:srgbClr val="338987"/>
                </a:solidFill>
              </a:defRPr>
            </a:lvl6pPr>
            <a:lvl7pPr lvl="6" rtl="0">
              <a:lnSpc>
                <a:spcPct val="100000"/>
              </a:lnSpc>
              <a:spcBef>
                <a:spcPts val="0"/>
              </a:spcBef>
              <a:spcAft>
                <a:spcPts val="0"/>
              </a:spcAft>
              <a:buClr>
                <a:srgbClr val="338987"/>
              </a:buClr>
              <a:buSzPts val="1000"/>
              <a:buNone/>
              <a:defRPr sz="1000">
                <a:solidFill>
                  <a:srgbClr val="338987"/>
                </a:solidFill>
              </a:defRPr>
            </a:lvl7pPr>
            <a:lvl8pPr lvl="7" rtl="0">
              <a:lnSpc>
                <a:spcPct val="100000"/>
              </a:lnSpc>
              <a:spcBef>
                <a:spcPts val="0"/>
              </a:spcBef>
              <a:spcAft>
                <a:spcPts val="0"/>
              </a:spcAft>
              <a:buClr>
                <a:srgbClr val="338987"/>
              </a:buClr>
              <a:buSzPts val="1000"/>
              <a:buNone/>
              <a:defRPr sz="1000">
                <a:solidFill>
                  <a:srgbClr val="338987"/>
                </a:solidFill>
              </a:defRPr>
            </a:lvl8pPr>
            <a:lvl9pPr lvl="8" rtl="0">
              <a:lnSpc>
                <a:spcPct val="100000"/>
              </a:lnSpc>
              <a:spcBef>
                <a:spcPts val="0"/>
              </a:spcBef>
              <a:spcAft>
                <a:spcPts val="0"/>
              </a:spcAft>
              <a:buClr>
                <a:srgbClr val="338987"/>
              </a:buClr>
              <a:buSzPts val="1000"/>
              <a:buNone/>
              <a:defRPr sz="1000">
                <a:solidFill>
                  <a:srgbClr val="338987"/>
                </a:solidFill>
              </a:defRPr>
            </a:lvl9pPr>
          </a:lstStyle>
          <a:p>
            <a:endParaRPr/>
          </a:p>
        </p:txBody>
      </p:sp>
      <p:sp>
        <p:nvSpPr>
          <p:cNvPr id="16" name="Google Shape;16;p3"/>
          <p:cNvSpPr txBox="1">
            <a:spLocks noGrp="1"/>
          </p:cNvSpPr>
          <p:nvPr>
            <p:ph type="title" idx="2" hasCustomPrompt="1"/>
          </p:nvPr>
        </p:nvSpPr>
        <p:spPr>
          <a:xfrm>
            <a:off x="2602224" y="520635"/>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38987"/>
              </a:buClr>
              <a:buSzPts val="4800"/>
              <a:buNone/>
              <a:defRPr sz="4800">
                <a:solidFill>
                  <a:srgbClr val="338987"/>
                </a:solidFill>
              </a:defRPr>
            </a:lvl1pPr>
            <a:lvl2pPr lvl="1"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a:spLocks noGrp="1"/>
          </p:cNvSpPr>
          <p:nvPr>
            <p:ph type="ctrTitle" idx="3"/>
          </p:nvPr>
        </p:nvSpPr>
        <p:spPr>
          <a:xfrm>
            <a:off x="4899589" y="86672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338987"/>
              </a:buClr>
              <a:buSzPts val="1200"/>
              <a:buNone/>
              <a:defRPr sz="1200">
                <a:solidFill>
                  <a:srgbClr val="338987"/>
                </a:solidFill>
              </a:defRPr>
            </a:lvl1pPr>
            <a:lvl2pPr lvl="1" rtl="0">
              <a:spcBef>
                <a:spcPts val="0"/>
              </a:spcBef>
              <a:spcAft>
                <a:spcPts val="0"/>
              </a:spcAft>
              <a:buClr>
                <a:srgbClr val="338987"/>
              </a:buClr>
              <a:buSzPts val="1200"/>
              <a:buNone/>
              <a:defRPr sz="1200">
                <a:solidFill>
                  <a:srgbClr val="338987"/>
                </a:solidFill>
              </a:defRPr>
            </a:lvl2pPr>
            <a:lvl3pPr lvl="2" rtl="0">
              <a:spcBef>
                <a:spcPts val="0"/>
              </a:spcBef>
              <a:spcAft>
                <a:spcPts val="0"/>
              </a:spcAft>
              <a:buClr>
                <a:srgbClr val="338987"/>
              </a:buClr>
              <a:buSzPts val="1200"/>
              <a:buNone/>
              <a:defRPr sz="1200">
                <a:solidFill>
                  <a:srgbClr val="338987"/>
                </a:solidFill>
              </a:defRPr>
            </a:lvl3pPr>
            <a:lvl4pPr lvl="3" rtl="0">
              <a:spcBef>
                <a:spcPts val="0"/>
              </a:spcBef>
              <a:spcAft>
                <a:spcPts val="0"/>
              </a:spcAft>
              <a:buClr>
                <a:srgbClr val="338987"/>
              </a:buClr>
              <a:buSzPts val="1200"/>
              <a:buNone/>
              <a:defRPr sz="1200">
                <a:solidFill>
                  <a:srgbClr val="338987"/>
                </a:solidFill>
              </a:defRPr>
            </a:lvl4pPr>
            <a:lvl5pPr lvl="4" rtl="0">
              <a:spcBef>
                <a:spcPts val="0"/>
              </a:spcBef>
              <a:spcAft>
                <a:spcPts val="0"/>
              </a:spcAft>
              <a:buClr>
                <a:srgbClr val="338987"/>
              </a:buClr>
              <a:buSzPts val="1200"/>
              <a:buNone/>
              <a:defRPr sz="1200">
                <a:solidFill>
                  <a:srgbClr val="338987"/>
                </a:solidFill>
              </a:defRPr>
            </a:lvl5pPr>
            <a:lvl6pPr lvl="5" rtl="0">
              <a:spcBef>
                <a:spcPts val="0"/>
              </a:spcBef>
              <a:spcAft>
                <a:spcPts val="0"/>
              </a:spcAft>
              <a:buClr>
                <a:srgbClr val="338987"/>
              </a:buClr>
              <a:buSzPts val="1200"/>
              <a:buNone/>
              <a:defRPr sz="1200">
                <a:solidFill>
                  <a:srgbClr val="338987"/>
                </a:solidFill>
              </a:defRPr>
            </a:lvl6pPr>
            <a:lvl7pPr lvl="6" rtl="0">
              <a:spcBef>
                <a:spcPts val="0"/>
              </a:spcBef>
              <a:spcAft>
                <a:spcPts val="0"/>
              </a:spcAft>
              <a:buClr>
                <a:srgbClr val="338987"/>
              </a:buClr>
              <a:buSzPts val="1200"/>
              <a:buNone/>
              <a:defRPr sz="1200">
                <a:solidFill>
                  <a:srgbClr val="338987"/>
                </a:solidFill>
              </a:defRPr>
            </a:lvl7pPr>
            <a:lvl8pPr lvl="7" rtl="0">
              <a:spcBef>
                <a:spcPts val="0"/>
              </a:spcBef>
              <a:spcAft>
                <a:spcPts val="0"/>
              </a:spcAft>
              <a:buClr>
                <a:srgbClr val="338987"/>
              </a:buClr>
              <a:buSzPts val="1200"/>
              <a:buNone/>
              <a:defRPr sz="1200">
                <a:solidFill>
                  <a:srgbClr val="338987"/>
                </a:solidFill>
              </a:defRPr>
            </a:lvl8pPr>
            <a:lvl9pPr lvl="8" rtl="0">
              <a:spcBef>
                <a:spcPts val="0"/>
              </a:spcBef>
              <a:spcAft>
                <a:spcPts val="0"/>
              </a:spcAft>
              <a:buClr>
                <a:srgbClr val="338987"/>
              </a:buClr>
              <a:buSzPts val="1200"/>
              <a:buNone/>
              <a:defRPr sz="1200">
                <a:solidFill>
                  <a:srgbClr val="338987"/>
                </a:solidFill>
              </a:defRPr>
            </a:lvl9pPr>
          </a:lstStyle>
          <a:p>
            <a:endParaRPr/>
          </a:p>
        </p:txBody>
      </p:sp>
      <p:sp>
        <p:nvSpPr>
          <p:cNvPr id="18" name="Google Shape;18;p3"/>
          <p:cNvSpPr txBox="1">
            <a:spLocks noGrp="1"/>
          </p:cNvSpPr>
          <p:nvPr>
            <p:ph type="subTitle" idx="4"/>
          </p:nvPr>
        </p:nvSpPr>
        <p:spPr>
          <a:xfrm>
            <a:off x="4899584" y="1279883"/>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338987"/>
              </a:buClr>
              <a:buSzPts val="1000"/>
              <a:buNone/>
              <a:defRPr sz="1000">
                <a:solidFill>
                  <a:srgbClr val="338987"/>
                </a:solidFill>
              </a:defRPr>
            </a:lvl1pPr>
            <a:lvl2pPr lvl="1" rtl="0">
              <a:lnSpc>
                <a:spcPct val="100000"/>
              </a:lnSpc>
              <a:spcBef>
                <a:spcPts val="0"/>
              </a:spcBef>
              <a:spcAft>
                <a:spcPts val="0"/>
              </a:spcAft>
              <a:buClr>
                <a:srgbClr val="338987"/>
              </a:buClr>
              <a:buSzPts val="1000"/>
              <a:buNone/>
              <a:defRPr sz="1000">
                <a:solidFill>
                  <a:srgbClr val="338987"/>
                </a:solidFill>
              </a:defRPr>
            </a:lvl2pPr>
            <a:lvl3pPr lvl="2" rtl="0">
              <a:lnSpc>
                <a:spcPct val="100000"/>
              </a:lnSpc>
              <a:spcBef>
                <a:spcPts val="0"/>
              </a:spcBef>
              <a:spcAft>
                <a:spcPts val="0"/>
              </a:spcAft>
              <a:buClr>
                <a:srgbClr val="338987"/>
              </a:buClr>
              <a:buSzPts val="1000"/>
              <a:buNone/>
              <a:defRPr sz="1000">
                <a:solidFill>
                  <a:srgbClr val="338987"/>
                </a:solidFill>
              </a:defRPr>
            </a:lvl3pPr>
            <a:lvl4pPr lvl="3" rtl="0">
              <a:lnSpc>
                <a:spcPct val="100000"/>
              </a:lnSpc>
              <a:spcBef>
                <a:spcPts val="0"/>
              </a:spcBef>
              <a:spcAft>
                <a:spcPts val="0"/>
              </a:spcAft>
              <a:buClr>
                <a:srgbClr val="338987"/>
              </a:buClr>
              <a:buSzPts val="1000"/>
              <a:buNone/>
              <a:defRPr sz="1000">
                <a:solidFill>
                  <a:srgbClr val="338987"/>
                </a:solidFill>
              </a:defRPr>
            </a:lvl4pPr>
            <a:lvl5pPr lvl="4" rtl="0">
              <a:lnSpc>
                <a:spcPct val="100000"/>
              </a:lnSpc>
              <a:spcBef>
                <a:spcPts val="0"/>
              </a:spcBef>
              <a:spcAft>
                <a:spcPts val="0"/>
              </a:spcAft>
              <a:buClr>
                <a:srgbClr val="338987"/>
              </a:buClr>
              <a:buSzPts val="1000"/>
              <a:buNone/>
              <a:defRPr sz="1000">
                <a:solidFill>
                  <a:srgbClr val="338987"/>
                </a:solidFill>
              </a:defRPr>
            </a:lvl5pPr>
            <a:lvl6pPr lvl="5" rtl="0">
              <a:lnSpc>
                <a:spcPct val="100000"/>
              </a:lnSpc>
              <a:spcBef>
                <a:spcPts val="0"/>
              </a:spcBef>
              <a:spcAft>
                <a:spcPts val="0"/>
              </a:spcAft>
              <a:buClr>
                <a:srgbClr val="338987"/>
              </a:buClr>
              <a:buSzPts val="1000"/>
              <a:buNone/>
              <a:defRPr sz="1000">
                <a:solidFill>
                  <a:srgbClr val="338987"/>
                </a:solidFill>
              </a:defRPr>
            </a:lvl6pPr>
            <a:lvl7pPr lvl="6" rtl="0">
              <a:lnSpc>
                <a:spcPct val="100000"/>
              </a:lnSpc>
              <a:spcBef>
                <a:spcPts val="0"/>
              </a:spcBef>
              <a:spcAft>
                <a:spcPts val="0"/>
              </a:spcAft>
              <a:buClr>
                <a:srgbClr val="338987"/>
              </a:buClr>
              <a:buSzPts val="1000"/>
              <a:buNone/>
              <a:defRPr sz="1000">
                <a:solidFill>
                  <a:srgbClr val="338987"/>
                </a:solidFill>
              </a:defRPr>
            </a:lvl7pPr>
            <a:lvl8pPr lvl="7" rtl="0">
              <a:lnSpc>
                <a:spcPct val="100000"/>
              </a:lnSpc>
              <a:spcBef>
                <a:spcPts val="0"/>
              </a:spcBef>
              <a:spcAft>
                <a:spcPts val="0"/>
              </a:spcAft>
              <a:buClr>
                <a:srgbClr val="338987"/>
              </a:buClr>
              <a:buSzPts val="1000"/>
              <a:buNone/>
              <a:defRPr sz="1000">
                <a:solidFill>
                  <a:srgbClr val="338987"/>
                </a:solidFill>
              </a:defRPr>
            </a:lvl8pPr>
            <a:lvl9pPr lvl="8" rtl="0">
              <a:lnSpc>
                <a:spcPct val="100000"/>
              </a:lnSpc>
              <a:spcBef>
                <a:spcPts val="0"/>
              </a:spcBef>
              <a:spcAft>
                <a:spcPts val="0"/>
              </a:spcAft>
              <a:buClr>
                <a:srgbClr val="338987"/>
              </a:buClr>
              <a:buSzPts val="1000"/>
              <a:buNone/>
              <a:defRPr sz="1000">
                <a:solidFill>
                  <a:srgbClr val="338987"/>
                </a:solidFill>
              </a:defRPr>
            </a:lvl9pPr>
          </a:lstStyle>
          <a:p>
            <a:endParaRPr/>
          </a:p>
        </p:txBody>
      </p:sp>
      <p:sp>
        <p:nvSpPr>
          <p:cNvPr id="19" name="Google Shape;19;p3"/>
          <p:cNvSpPr txBox="1">
            <a:spLocks noGrp="1"/>
          </p:cNvSpPr>
          <p:nvPr>
            <p:ph type="title" idx="5" hasCustomPrompt="1"/>
          </p:nvPr>
        </p:nvSpPr>
        <p:spPr>
          <a:xfrm>
            <a:off x="4899599" y="51723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38987"/>
              </a:buClr>
              <a:buSzPts val="4800"/>
              <a:buNone/>
              <a:defRPr sz="4800">
                <a:solidFill>
                  <a:srgbClr val="338987"/>
                </a:solidFill>
              </a:defRPr>
            </a:lvl1pPr>
            <a:lvl2pPr lvl="1"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ctrTitle" idx="6"/>
          </p:nvPr>
        </p:nvSpPr>
        <p:spPr>
          <a:xfrm>
            <a:off x="2602214" y="391842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338987"/>
              </a:buClr>
              <a:buSzPts val="1200"/>
              <a:buNone/>
              <a:defRPr sz="1200">
                <a:solidFill>
                  <a:srgbClr val="338987"/>
                </a:solidFill>
              </a:defRPr>
            </a:lvl1pPr>
            <a:lvl2pPr lvl="1" rtl="0">
              <a:spcBef>
                <a:spcPts val="0"/>
              </a:spcBef>
              <a:spcAft>
                <a:spcPts val="0"/>
              </a:spcAft>
              <a:buClr>
                <a:srgbClr val="338987"/>
              </a:buClr>
              <a:buSzPts val="1200"/>
              <a:buNone/>
              <a:defRPr sz="1200">
                <a:solidFill>
                  <a:srgbClr val="338987"/>
                </a:solidFill>
              </a:defRPr>
            </a:lvl2pPr>
            <a:lvl3pPr lvl="2" rtl="0">
              <a:spcBef>
                <a:spcPts val="0"/>
              </a:spcBef>
              <a:spcAft>
                <a:spcPts val="0"/>
              </a:spcAft>
              <a:buClr>
                <a:srgbClr val="338987"/>
              </a:buClr>
              <a:buSzPts val="1200"/>
              <a:buNone/>
              <a:defRPr sz="1200">
                <a:solidFill>
                  <a:srgbClr val="338987"/>
                </a:solidFill>
              </a:defRPr>
            </a:lvl3pPr>
            <a:lvl4pPr lvl="3" rtl="0">
              <a:spcBef>
                <a:spcPts val="0"/>
              </a:spcBef>
              <a:spcAft>
                <a:spcPts val="0"/>
              </a:spcAft>
              <a:buClr>
                <a:srgbClr val="338987"/>
              </a:buClr>
              <a:buSzPts val="1200"/>
              <a:buNone/>
              <a:defRPr sz="1200">
                <a:solidFill>
                  <a:srgbClr val="338987"/>
                </a:solidFill>
              </a:defRPr>
            </a:lvl4pPr>
            <a:lvl5pPr lvl="4" rtl="0">
              <a:spcBef>
                <a:spcPts val="0"/>
              </a:spcBef>
              <a:spcAft>
                <a:spcPts val="0"/>
              </a:spcAft>
              <a:buClr>
                <a:srgbClr val="338987"/>
              </a:buClr>
              <a:buSzPts val="1200"/>
              <a:buNone/>
              <a:defRPr sz="1200">
                <a:solidFill>
                  <a:srgbClr val="338987"/>
                </a:solidFill>
              </a:defRPr>
            </a:lvl5pPr>
            <a:lvl6pPr lvl="5" rtl="0">
              <a:spcBef>
                <a:spcPts val="0"/>
              </a:spcBef>
              <a:spcAft>
                <a:spcPts val="0"/>
              </a:spcAft>
              <a:buClr>
                <a:srgbClr val="338987"/>
              </a:buClr>
              <a:buSzPts val="1200"/>
              <a:buNone/>
              <a:defRPr sz="1200">
                <a:solidFill>
                  <a:srgbClr val="338987"/>
                </a:solidFill>
              </a:defRPr>
            </a:lvl6pPr>
            <a:lvl7pPr lvl="6" rtl="0">
              <a:spcBef>
                <a:spcPts val="0"/>
              </a:spcBef>
              <a:spcAft>
                <a:spcPts val="0"/>
              </a:spcAft>
              <a:buClr>
                <a:srgbClr val="338987"/>
              </a:buClr>
              <a:buSzPts val="1200"/>
              <a:buNone/>
              <a:defRPr sz="1200">
                <a:solidFill>
                  <a:srgbClr val="338987"/>
                </a:solidFill>
              </a:defRPr>
            </a:lvl7pPr>
            <a:lvl8pPr lvl="7" rtl="0">
              <a:spcBef>
                <a:spcPts val="0"/>
              </a:spcBef>
              <a:spcAft>
                <a:spcPts val="0"/>
              </a:spcAft>
              <a:buClr>
                <a:srgbClr val="338987"/>
              </a:buClr>
              <a:buSzPts val="1200"/>
              <a:buNone/>
              <a:defRPr sz="1200">
                <a:solidFill>
                  <a:srgbClr val="338987"/>
                </a:solidFill>
              </a:defRPr>
            </a:lvl8pPr>
            <a:lvl9pPr lvl="8" rtl="0">
              <a:spcBef>
                <a:spcPts val="0"/>
              </a:spcBef>
              <a:spcAft>
                <a:spcPts val="0"/>
              </a:spcAft>
              <a:buClr>
                <a:srgbClr val="338987"/>
              </a:buClr>
              <a:buSzPts val="1200"/>
              <a:buNone/>
              <a:defRPr sz="1200">
                <a:solidFill>
                  <a:srgbClr val="338987"/>
                </a:solidFill>
              </a:defRPr>
            </a:lvl9pPr>
          </a:lstStyle>
          <a:p>
            <a:endParaRPr/>
          </a:p>
        </p:txBody>
      </p:sp>
      <p:sp>
        <p:nvSpPr>
          <p:cNvPr id="21" name="Google Shape;21;p3"/>
          <p:cNvSpPr txBox="1">
            <a:spLocks noGrp="1"/>
          </p:cNvSpPr>
          <p:nvPr>
            <p:ph type="subTitle" idx="7"/>
          </p:nvPr>
        </p:nvSpPr>
        <p:spPr>
          <a:xfrm>
            <a:off x="2602213" y="4331573"/>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338987"/>
              </a:buClr>
              <a:buSzPts val="1000"/>
              <a:buNone/>
              <a:defRPr sz="1000">
                <a:solidFill>
                  <a:srgbClr val="338987"/>
                </a:solidFill>
              </a:defRPr>
            </a:lvl1pPr>
            <a:lvl2pPr lvl="1" rtl="0">
              <a:lnSpc>
                <a:spcPct val="100000"/>
              </a:lnSpc>
              <a:spcBef>
                <a:spcPts val="0"/>
              </a:spcBef>
              <a:spcAft>
                <a:spcPts val="0"/>
              </a:spcAft>
              <a:buClr>
                <a:srgbClr val="338987"/>
              </a:buClr>
              <a:buSzPts val="1000"/>
              <a:buNone/>
              <a:defRPr sz="1000">
                <a:solidFill>
                  <a:srgbClr val="338987"/>
                </a:solidFill>
              </a:defRPr>
            </a:lvl2pPr>
            <a:lvl3pPr lvl="2" rtl="0">
              <a:lnSpc>
                <a:spcPct val="100000"/>
              </a:lnSpc>
              <a:spcBef>
                <a:spcPts val="0"/>
              </a:spcBef>
              <a:spcAft>
                <a:spcPts val="0"/>
              </a:spcAft>
              <a:buClr>
                <a:srgbClr val="338987"/>
              </a:buClr>
              <a:buSzPts val="1000"/>
              <a:buNone/>
              <a:defRPr sz="1000">
                <a:solidFill>
                  <a:srgbClr val="338987"/>
                </a:solidFill>
              </a:defRPr>
            </a:lvl3pPr>
            <a:lvl4pPr lvl="3" rtl="0">
              <a:lnSpc>
                <a:spcPct val="100000"/>
              </a:lnSpc>
              <a:spcBef>
                <a:spcPts val="0"/>
              </a:spcBef>
              <a:spcAft>
                <a:spcPts val="0"/>
              </a:spcAft>
              <a:buClr>
                <a:srgbClr val="338987"/>
              </a:buClr>
              <a:buSzPts val="1000"/>
              <a:buNone/>
              <a:defRPr sz="1000">
                <a:solidFill>
                  <a:srgbClr val="338987"/>
                </a:solidFill>
              </a:defRPr>
            </a:lvl4pPr>
            <a:lvl5pPr lvl="4" rtl="0">
              <a:lnSpc>
                <a:spcPct val="100000"/>
              </a:lnSpc>
              <a:spcBef>
                <a:spcPts val="0"/>
              </a:spcBef>
              <a:spcAft>
                <a:spcPts val="0"/>
              </a:spcAft>
              <a:buClr>
                <a:srgbClr val="338987"/>
              </a:buClr>
              <a:buSzPts val="1000"/>
              <a:buNone/>
              <a:defRPr sz="1000">
                <a:solidFill>
                  <a:srgbClr val="338987"/>
                </a:solidFill>
              </a:defRPr>
            </a:lvl5pPr>
            <a:lvl6pPr lvl="5" rtl="0">
              <a:lnSpc>
                <a:spcPct val="100000"/>
              </a:lnSpc>
              <a:spcBef>
                <a:spcPts val="0"/>
              </a:spcBef>
              <a:spcAft>
                <a:spcPts val="0"/>
              </a:spcAft>
              <a:buClr>
                <a:srgbClr val="338987"/>
              </a:buClr>
              <a:buSzPts val="1000"/>
              <a:buNone/>
              <a:defRPr sz="1000">
                <a:solidFill>
                  <a:srgbClr val="338987"/>
                </a:solidFill>
              </a:defRPr>
            </a:lvl6pPr>
            <a:lvl7pPr lvl="6" rtl="0">
              <a:lnSpc>
                <a:spcPct val="100000"/>
              </a:lnSpc>
              <a:spcBef>
                <a:spcPts val="0"/>
              </a:spcBef>
              <a:spcAft>
                <a:spcPts val="0"/>
              </a:spcAft>
              <a:buClr>
                <a:srgbClr val="338987"/>
              </a:buClr>
              <a:buSzPts val="1000"/>
              <a:buNone/>
              <a:defRPr sz="1000">
                <a:solidFill>
                  <a:srgbClr val="338987"/>
                </a:solidFill>
              </a:defRPr>
            </a:lvl7pPr>
            <a:lvl8pPr lvl="7" rtl="0">
              <a:lnSpc>
                <a:spcPct val="100000"/>
              </a:lnSpc>
              <a:spcBef>
                <a:spcPts val="0"/>
              </a:spcBef>
              <a:spcAft>
                <a:spcPts val="0"/>
              </a:spcAft>
              <a:buClr>
                <a:srgbClr val="338987"/>
              </a:buClr>
              <a:buSzPts val="1000"/>
              <a:buNone/>
              <a:defRPr sz="1000">
                <a:solidFill>
                  <a:srgbClr val="338987"/>
                </a:solidFill>
              </a:defRPr>
            </a:lvl8pPr>
            <a:lvl9pPr lvl="8" rtl="0">
              <a:lnSpc>
                <a:spcPct val="100000"/>
              </a:lnSpc>
              <a:spcBef>
                <a:spcPts val="0"/>
              </a:spcBef>
              <a:spcAft>
                <a:spcPts val="0"/>
              </a:spcAft>
              <a:buClr>
                <a:srgbClr val="338987"/>
              </a:buClr>
              <a:buSzPts val="1000"/>
              <a:buNone/>
              <a:defRPr sz="1000">
                <a:solidFill>
                  <a:srgbClr val="338987"/>
                </a:solidFill>
              </a:defRPr>
            </a:lvl9pPr>
          </a:lstStyle>
          <a:p>
            <a:endParaRPr/>
          </a:p>
        </p:txBody>
      </p:sp>
      <p:sp>
        <p:nvSpPr>
          <p:cNvPr id="22" name="Google Shape;22;p3"/>
          <p:cNvSpPr txBox="1">
            <a:spLocks noGrp="1"/>
          </p:cNvSpPr>
          <p:nvPr>
            <p:ph type="title" idx="8" hasCustomPrompt="1"/>
          </p:nvPr>
        </p:nvSpPr>
        <p:spPr>
          <a:xfrm>
            <a:off x="2602224" y="356892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38987"/>
              </a:buClr>
              <a:buSzPts val="4800"/>
              <a:buNone/>
              <a:defRPr sz="4800">
                <a:solidFill>
                  <a:srgbClr val="338987"/>
                </a:solidFill>
              </a:defRPr>
            </a:lvl1pPr>
            <a:lvl2pPr lvl="1"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3"/>
          <p:cNvSpPr txBox="1">
            <a:spLocks noGrp="1"/>
          </p:cNvSpPr>
          <p:nvPr>
            <p:ph type="ctrTitle" idx="9"/>
          </p:nvPr>
        </p:nvSpPr>
        <p:spPr>
          <a:xfrm>
            <a:off x="4899589" y="391842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297775"/>
              </a:buClr>
              <a:buSzPts val="1200"/>
              <a:buNone/>
              <a:defRPr sz="1200">
                <a:solidFill>
                  <a:srgbClr val="297775"/>
                </a:solidFill>
              </a:defRPr>
            </a:lvl1pPr>
            <a:lvl2pPr lvl="1" rtl="0">
              <a:spcBef>
                <a:spcPts val="0"/>
              </a:spcBef>
              <a:spcAft>
                <a:spcPts val="0"/>
              </a:spcAft>
              <a:buClr>
                <a:srgbClr val="297775"/>
              </a:buClr>
              <a:buSzPts val="1200"/>
              <a:buNone/>
              <a:defRPr sz="1200">
                <a:solidFill>
                  <a:srgbClr val="297775"/>
                </a:solidFill>
              </a:defRPr>
            </a:lvl2pPr>
            <a:lvl3pPr lvl="2" rtl="0">
              <a:spcBef>
                <a:spcPts val="0"/>
              </a:spcBef>
              <a:spcAft>
                <a:spcPts val="0"/>
              </a:spcAft>
              <a:buClr>
                <a:srgbClr val="297775"/>
              </a:buClr>
              <a:buSzPts val="1200"/>
              <a:buNone/>
              <a:defRPr sz="1200">
                <a:solidFill>
                  <a:srgbClr val="297775"/>
                </a:solidFill>
              </a:defRPr>
            </a:lvl3pPr>
            <a:lvl4pPr lvl="3" rtl="0">
              <a:spcBef>
                <a:spcPts val="0"/>
              </a:spcBef>
              <a:spcAft>
                <a:spcPts val="0"/>
              </a:spcAft>
              <a:buClr>
                <a:srgbClr val="297775"/>
              </a:buClr>
              <a:buSzPts val="1200"/>
              <a:buNone/>
              <a:defRPr sz="1200">
                <a:solidFill>
                  <a:srgbClr val="297775"/>
                </a:solidFill>
              </a:defRPr>
            </a:lvl4pPr>
            <a:lvl5pPr lvl="4" rtl="0">
              <a:spcBef>
                <a:spcPts val="0"/>
              </a:spcBef>
              <a:spcAft>
                <a:spcPts val="0"/>
              </a:spcAft>
              <a:buClr>
                <a:srgbClr val="297775"/>
              </a:buClr>
              <a:buSzPts val="1200"/>
              <a:buNone/>
              <a:defRPr sz="1200">
                <a:solidFill>
                  <a:srgbClr val="297775"/>
                </a:solidFill>
              </a:defRPr>
            </a:lvl5pPr>
            <a:lvl6pPr lvl="5" rtl="0">
              <a:spcBef>
                <a:spcPts val="0"/>
              </a:spcBef>
              <a:spcAft>
                <a:spcPts val="0"/>
              </a:spcAft>
              <a:buClr>
                <a:srgbClr val="297775"/>
              </a:buClr>
              <a:buSzPts val="1200"/>
              <a:buNone/>
              <a:defRPr sz="1200">
                <a:solidFill>
                  <a:srgbClr val="297775"/>
                </a:solidFill>
              </a:defRPr>
            </a:lvl6pPr>
            <a:lvl7pPr lvl="6" rtl="0">
              <a:spcBef>
                <a:spcPts val="0"/>
              </a:spcBef>
              <a:spcAft>
                <a:spcPts val="0"/>
              </a:spcAft>
              <a:buClr>
                <a:srgbClr val="297775"/>
              </a:buClr>
              <a:buSzPts val="1200"/>
              <a:buNone/>
              <a:defRPr sz="1200">
                <a:solidFill>
                  <a:srgbClr val="297775"/>
                </a:solidFill>
              </a:defRPr>
            </a:lvl7pPr>
            <a:lvl8pPr lvl="7" rtl="0">
              <a:spcBef>
                <a:spcPts val="0"/>
              </a:spcBef>
              <a:spcAft>
                <a:spcPts val="0"/>
              </a:spcAft>
              <a:buClr>
                <a:srgbClr val="297775"/>
              </a:buClr>
              <a:buSzPts val="1200"/>
              <a:buNone/>
              <a:defRPr sz="1200">
                <a:solidFill>
                  <a:srgbClr val="297775"/>
                </a:solidFill>
              </a:defRPr>
            </a:lvl8pPr>
            <a:lvl9pPr lvl="8" rtl="0">
              <a:spcBef>
                <a:spcPts val="0"/>
              </a:spcBef>
              <a:spcAft>
                <a:spcPts val="0"/>
              </a:spcAft>
              <a:buClr>
                <a:srgbClr val="297775"/>
              </a:buClr>
              <a:buSzPts val="1200"/>
              <a:buNone/>
              <a:defRPr sz="1200">
                <a:solidFill>
                  <a:srgbClr val="297775"/>
                </a:solidFill>
              </a:defRPr>
            </a:lvl9pPr>
          </a:lstStyle>
          <a:p>
            <a:endParaRPr/>
          </a:p>
        </p:txBody>
      </p:sp>
      <p:sp>
        <p:nvSpPr>
          <p:cNvPr id="24" name="Google Shape;24;p3"/>
          <p:cNvSpPr txBox="1">
            <a:spLocks noGrp="1"/>
          </p:cNvSpPr>
          <p:nvPr>
            <p:ph type="subTitle" idx="13"/>
          </p:nvPr>
        </p:nvSpPr>
        <p:spPr>
          <a:xfrm>
            <a:off x="4899588" y="4333473"/>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338987"/>
              </a:buClr>
              <a:buSzPts val="1000"/>
              <a:buNone/>
              <a:defRPr sz="1000">
                <a:solidFill>
                  <a:srgbClr val="338987"/>
                </a:solidFill>
              </a:defRPr>
            </a:lvl1pPr>
            <a:lvl2pPr lvl="1" rtl="0">
              <a:lnSpc>
                <a:spcPct val="100000"/>
              </a:lnSpc>
              <a:spcBef>
                <a:spcPts val="0"/>
              </a:spcBef>
              <a:spcAft>
                <a:spcPts val="0"/>
              </a:spcAft>
              <a:buClr>
                <a:srgbClr val="338987"/>
              </a:buClr>
              <a:buSzPts val="1000"/>
              <a:buNone/>
              <a:defRPr sz="1000">
                <a:solidFill>
                  <a:srgbClr val="338987"/>
                </a:solidFill>
              </a:defRPr>
            </a:lvl2pPr>
            <a:lvl3pPr lvl="2" rtl="0">
              <a:lnSpc>
                <a:spcPct val="100000"/>
              </a:lnSpc>
              <a:spcBef>
                <a:spcPts val="0"/>
              </a:spcBef>
              <a:spcAft>
                <a:spcPts val="0"/>
              </a:spcAft>
              <a:buClr>
                <a:srgbClr val="338987"/>
              </a:buClr>
              <a:buSzPts val="1000"/>
              <a:buNone/>
              <a:defRPr sz="1000">
                <a:solidFill>
                  <a:srgbClr val="338987"/>
                </a:solidFill>
              </a:defRPr>
            </a:lvl3pPr>
            <a:lvl4pPr lvl="3" rtl="0">
              <a:lnSpc>
                <a:spcPct val="100000"/>
              </a:lnSpc>
              <a:spcBef>
                <a:spcPts val="0"/>
              </a:spcBef>
              <a:spcAft>
                <a:spcPts val="0"/>
              </a:spcAft>
              <a:buClr>
                <a:srgbClr val="338987"/>
              </a:buClr>
              <a:buSzPts val="1000"/>
              <a:buNone/>
              <a:defRPr sz="1000">
                <a:solidFill>
                  <a:srgbClr val="338987"/>
                </a:solidFill>
              </a:defRPr>
            </a:lvl4pPr>
            <a:lvl5pPr lvl="4" rtl="0">
              <a:lnSpc>
                <a:spcPct val="100000"/>
              </a:lnSpc>
              <a:spcBef>
                <a:spcPts val="0"/>
              </a:spcBef>
              <a:spcAft>
                <a:spcPts val="0"/>
              </a:spcAft>
              <a:buClr>
                <a:srgbClr val="338987"/>
              </a:buClr>
              <a:buSzPts val="1000"/>
              <a:buNone/>
              <a:defRPr sz="1000">
                <a:solidFill>
                  <a:srgbClr val="338987"/>
                </a:solidFill>
              </a:defRPr>
            </a:lvl5pPr>
            <a:lvl6pPr lvl="5" rtl="0">
              <a:lnSpc>
                <a:spcPct val="100000"/>
              </a:lnSpc>
              <a:spcBef>
                <a:spcPts val="0"/>
              </a:spcBef>
              <a:spcAft>
                <a:spcPts val="0"/>
              </a:spcAft>
              <a:buClr>
                <a:srgbClr val="338987"/>
              </a:buClr>
              <a:buSzPts val="1000"/>
              <a:buNone/>
              <a:defRPr sz="1000">
                <a:solidFill>
                  <a:srgbClr val="338987"/>
                </a:solidFill>
              </a:defRPr>
            </a:lvl6pPr>
            <a:lvl7pPr lvl="6" rtl="0">
              <a:lnSpc>
                <a:spcPct val="100000"/>
              </a:lnSpc>
              <a:spcBef>
                <a:spcPts val="0"/>
              </a:spcBef>
              <a:spcAft>
                <a:spcPts val="0"/>
              </a:spcAft>
              <a:buClr>
                <a:srgbClr val="338987"/>
              </a:buClr>
              <a:buSzPts val="1000"/>
              <a:buNone/>
              <a:defRPr sz="1000">
                <a:solidFill>
                  <a:srgbClr val="338987"/>
                </a:solidFill>
              </a:defRPr>
            </a:lvl7pPr>
            <a:lvl8pPr lvl="7" rtl="0">
              <a:lnSpc>
                <a:spcPct val="100000"/>
              </a:lnSpc>
              <a:spcBef>
                <a:spcPts val="0"/>
              </a:spcBef>
              <a:spcAft>
                <a:spcPts val="0"/>
              </a:spcAft>
              <a:buClr>
                <a:srgbClr val="338987"/>
              </a:buClr>
              <a:buSzPts val="1000"/>
              <a:buNone/>
              <a:defRPr sz="1000">
                <a:solidFill>
                  <a:srgbClr val="338987"/>
                </a:solidFill>
              </a:defRPr>
            </a:lvl8pPr>
            <a:lvl9pPr lvl="8" rtl="0">
              <a:lnSpc>
                <a:spcPct val="100000"/>
              </a:lnSpc>
              <a:spcBef>
                <a:spcPts val="0"/>
              </a:spcBef>
              <a:spcAft>
                <a:spcPts val="0"/>
              </a:spcAft>
              <a:buClr>
                <a:srgbClr val="338987"/>
              </a:buClr>
              <a:buSzPts val="1000"/>
              <a:buNone/>
              <a:defRPr sz="1000">
                <a:solidFill>
                  <a:srgbClr val="338987"/>
                </a:solidFill>
              </a:defRPr>
            </a:lvl9pPr>
          </a:lstStyle>
          <a:p>
            <a:endParaRPr/>
          </a:p>
        </p:txBody>
      </p:sp>
      <p:sp>
        <p:nvSpPr>
          <p:cNvPr id="25" name="Google Shape;25;p3"/>
          <p:cNvSpPr txBox="1">
            <a:spLocks noGrp="1"/>
          </p:cNvSpPr>
          <p:nvPr>
            <p:ph type="title" idx="14" hasCustomPrompt="1"/>
          </p:nvPr>
        </p:nvSpPr>
        <p:spPr>
          <a:xfrm>
            <a:off x="4899599" y="3568935"/>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38987"/>
              </a:buClr>
              <a:buSzPts val="4800"/>
              <a:buNone/>
              <a:defRPr sz="4800">
                <a:solidFill>
                  <a:srgbClr val="338987"/>
                </a:solidFill>
              </a:defRPr>
            </a:lvl1pPr>
            <a:lvl2pPr lvl="1"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p:nvPr/>
        </p:nvSpPr>
        <p:spPr>
          <a:xfrm>
            <a:off x="219000" y="1953395"/>
            <a:ext cx="8706000" cy="12384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0" y="2063077"/>
            <a:ext cx="9144000" cy="997500"/>
          </a:xfrm>
          <a:prstGeom prst="rect">
            <a:avLst/>
          </a:prstGeom>
          <a:solidFill>
            <a:srgbClr val="A6B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txBox="1">
            <a:spLocks noGrp="1"/>
          </p:cNvSpPr>
          <p:nvPr>
            <p:ph type="ctrTitle" idx="15"/>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30" name="Google Shape;30;p3"/>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rgbClr val="338987"/>
                </a:solidFill>
                <a:latin typeface="Josefin Sans"/>
                <a:ea typeface="Josefin Sans"/>
                <a:cs typeface="Josefin Sans"/>
                <a:sym typeface="Josefin Sans"/>
              </a:defRPr>
            </a:lvl1pPr>
            <a:lvl2pPr lvl="1" algn="r" rtl="0">
              <a:buNone/>
              <a:defRPr sz="1100" b="1">
                <a:solidFill>
                  <a:srgbClr val="338987"/>
                </a:solidFill>
                <a:latin typeface="Josefin Sans"/>
                <a:ea typeface="Josefin Sans"/>
                <a:cs typeface="Josefin Sans"/>
                <a:sym typeface="Josefin Sans"/>
              </a:defRPr>
            </a:lvl2pPr>
            <a:lvl3pPr lvl="2" algn="r" rtl="0">
              <a:buNone/>
              <a:defRPr sz="1100" b="1">
                <a:solidFill>
                  <a:srgbClr val="338987"/>
                </a:solidFill>
                <a:latin typeface="Josefin Sans"/>
                <a:ea typeface="Josefin Sans"/>
                <a:cs typeface="Josefin Sans"/>
                <a:sym typeface="Josefin Sans"/>
              </a:defRPr>
            </a:lvl3pPr>
            <a:lvl4pPr lvl="3" algn="r" rtl="0">
              <a:buNone/>
              <a:defRPr sz="1100" b="1">
                <a:solidFill>
                  <a:srgbClr val="338987"/>
                </a:solidFill>
                <a:latin typeface="Josefin Sans"/>
                <a:ea typeface="Josefin Sans"/>
                <a:cs typeface="Josefin Sans"/>
                <a:sym typeface="Josefin Sans"/>
              </a:defRPr>
            </a:lvl4pPr>
            <a:lvl5pPr lvl="4" algn="r" rtl="0">
              <a:buNone/>
              <a:defRPr sz="1100" b="1">
                <a:solidFill>
                  <a:srgbClr val="338987"/>
                </a:solidFill>
                <a:latin typeface="Josefin Sans"/>
                <a:ea typeface="Josefin Sans"/>
                <a:cs typeface="Josefin Sans"/>
                <a:sym typeface="Josefin Sans"/>
              </a:defRPr>
            </a:lvl5pPr>
            <a:lvl6pPr lvl="5" algn="r" rtl="0">
              <a:buNone/>
              <a:defRPr sz="1100" b="1">
                <a:solidFill>
                  <a:srgbClr val="338987"/>
                </a:solidFill>
                <a:latin typeface="Josefin Sans"/>
                <a:ea typeface="Josefin Sans"/>
                <a:cs typeface="Josefin Sans"/>
                <a:sym typeface="Josefin Sans"/>
              </a:defRPr>
            </a:lvl6pPr>
            <a:lvl7pPr lvl="6" algn="r" rtl="0">
              <a:buNone/>
              <a:defRPr sz="1100" b="1">
                <a:solidFill>
                  <a:srgbClr val="338987"/>
                </a:solidFill>
                <a:latin typeface="Josefin Sans"/>
                <a:ea typeface="Josefin Sans"/>
                <a:cs typeface="Josefin Sans"/>
                <a:sym typeface="Josefin Sans"/>
              </a:defRPr>
            </a:lvl7pPr>
            <a:lvl8pPr lvl="7" algn="r" rtl="0">
              <a:buNone/>
              <a:defRPr sz="1100" b="1">
                <a:solidFill>
                  <a:srgbClr val="338987"/>
                </a:solidFill>
                <a:latin typeface="Josefin Sans"/>
                <a:ea typeface="Josefin Sans"/>
                <a:cs typeface="Josefin Sans"/>
                <a:sym typeface="Josefin Sans"/>
              </a:defRPr>
            </a:lvl8pPr>
            <a:lvl9pPr lvl="8" algn="r" rtl="0">
              <a:buNone/>
              <a:defRPr sz="1100" b="1">
                <a:solidFill>
                  <a:srgbClr val="338987"/>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5">
    <p:bg>
      <p:bgPr>
        <a:solidFill>
          <a:srgbClr val="FDF3E5">
            <a:alpha val="29620"/>
          </a:srgbClr>
        </a:solidFill>
        <a:effectLst/>
      </p:bgPr>
    </p:bg>
    <p:spTree>
      <p:nvGrpSpPr>
        <p:cNvPr id="1" name="Shape 31"/>
        <p:cNvGrpSpPr/>
        <p:nvPr/>
      </p:nvGrpSpPr>
      <p:grpSpPr>
        <a:xfrm>
          <a:off x="0" y="0"/>
          <a:ext cx="0" cy="0"/>
          <a:chOff x="0" y="0"/>
          <a:chExt cx="0" cy="0"/>
        </a:xfrm>
      </p:grpSpPr>
      <p:sp>
        <p:nvSpPr>
          <p:cNvPr id="32" name="Google Shape;32;p4"/>
          <p:cNvSpPr/>
          <p:nvPr/>
        </p:nvSpPr>
        <p:spPr>
          <a:xfrm>
            <a:off x="788150" y="751850"/>
            <a:ext cx="3867300" cy="36438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txBox="1">
            <a:spLocks noGrp="1"/>
          </p:cNvSpPr>
          <p:nvPr>
            <p:ph type="ctrTitle"/>
          </p:nvPr>
        </p:nvSpPr>
        <p:spPr>
          <a:xfrm>
            <a:off x="5155260" y="822700"/>
            <a:ext cx="30909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2800"/>
              <a:buNone/>
              <a:defRPr>
                <a:solidFill>
                  <a:srgbClr val="338987"/>
                </a:solidFill>
              </a:defRPr>
            </a:lvl1pPr>
            <a:lvl2pPr lvl="1" algn="r" rtl="0">
              <a:spcBef>
                <a:spcPts val="0"/>
              </a:spcBef>
              <a:spcAft>
                <a:spcPts val="0"/>
              </a:spcAft>
              <a:buClr>
                <a:srgbClr val="338987"/>
              </a:buClr>
              <a:buSzPts val="1600"/>
              <a:buNone/>
              <a:defRPr sz="1600">
                <a:solidFill>
                  <a:srgbClr val="338987"/>
                </a:solidFill>
              </a:defRPr>
            </a:lvl2pPr>
            <a:lvl3pPr lvl="2" algn="r" rtl="0">
              <a:spcBef>
                <a:spcPts val="0"/>
              </a:spcBef>
              <a:spcAft>
                <a:spcPts val="0"/>
              </a:spcAft>
              <a:buClr>
                <a:srgbClr val="338987"/>
              </a:buClr>
              <a:buSzPts val="1600"/>
              <a:buNone/>
              <a:defRPr sz="1600">
                <a:solidFill>
                  <a:srgbClr val="338987"/>
                </a:solidFill>
              </a:defRPr>
            </a:lvl3pPr>
            <a:lvl4pPr lvl="3" algn="r" rtl="0">
              <a:spcBef>
                <a:spcPts val="0"/>
              </a:spcBef>
              <a:spcAft>
                <a:spcPts val="0"/>
              </a:spcAft>
              <a:buClr>
                <a:srgbClr val="338987"/>
              </a:buClr>
              <a:buSzPts val="1600"/>
              <a:buNone/>
              <a:defRPr sz="1600">
                <a:solidFill>
                  <a:srgbClr val="338987"/>
                </a:solidFill>
              </a:defRPr>
            </a:lvl4pPr>
            <a:lvl5pPr lvl="4" algn="r" rtl="0">
              <a:spcBef>
                <a:spcPts val="0"/>
              </a:spcBef>
              <a:spcAft>
                <a:spcPts val="0"/>
              </a:spcAft>
              <a:buClr>
                <a:srgbClr val="338987"/>
              </a:buClr>
              <a:buSzPts val="1600"/>
              <a:buNone/>
              <a:defRPr sz="1600">
                <a:solidFill>
                  <a:srgbClr val="338987"/>
                </a:solidFill>
              </a:defRPr>
            </a:lvl5pPr>
            <a:lvl6pPr lvl="5" algn="r" rtl="0">
              <a:spcBef>
                <a:spcPts val="0"/>
              </a:spcBef>
              <a:spcAft>
                <a:spcPts val="0"/>
              </a:spcAft>
              <a:buClr>
                <a:srgbClr val="338987"/>
              </a:buClr>
              <a:buSzPts val="1600"/>
              <a:buNone/>
              <a:defRPr sz="1600">
                <a:solidFill>
                  <a:srgbClr val="338987"/>
                </a:solidFill>
              </a:defRPr>
            </a:lvl6pPr>
            <a:lvl7pPr lvl="6" algn="r" rtl="0">
              <a:spcBef>
                <a:spcPts val="0"/>
              </a:spcBef>
              <a:spcAft>
                <a:spcPts val="0"/>
              </a:spcAft>
              <a:buClr>
                <a:srgbClr val="338987"/>
              </a:buClr>
              <a:buSzPts val="1600"/>
              <a:buNone/>
              <a:defRPr sz="1600">
                <a:solidFill>
                  <a:srgbClr val="338987"/>
                </a:solidFill>
              </a:defRPr>
            </a:lvl7pPr>
            <a:lvl8pPr lvl="7" algn="r" rtl="0">
              <a:spcBef>
                <a:spcPts val="0"/>
              </a:spcBef>
              <a:spcAft>
                <a:spcPts val="0"/>
              </a:spcAft>
              <a:buClr>
                <a:srgbClr val="338987"/>
              </a:buClr>
              <a:buSzPts val="1600"/>
              <a:buNone/>
              <a:defRPr sz="1600">
                <a:solidFill>
                  <a:srgbClr val="338987"/>
                </a:solidFill>
              </a:defRPr>
            </a:lvl8pPr>
            <a:lvl9pPr lvl="8" algn="r" rtl="0">
              <a:spcBef>
                <a:spcPts val="0"/>
              </a:spcBef>
              <a:spcAft>
                <a:spcPts val="0"/>
              </a:spcAft>
              <a:buClr>
                <a:srgbClr val="338987"/>
              </a:buClr>
              <a:buSzPts val="1600"/>
              <a:buNone/>
              <a:defRPr sz="1600">
                <a:solidFill>
                  <a:srgbClr val="338987"/>
                </a:solidFill>
              </a:defRPr>
            </a:lvl9pPr>
          </a:lstStyle>
          <a:p>
            <a:endParaRPr/>
          </a:p>
        </p:txBody>
      </p:sp>
      <p:sp>
        <p:nvSpPr>
          <p:cNvPr id="34" name="Google Shape;34;p4"/>
          <p:cNvSpPr txBox="1">
            <a:spLocks noGrp="1"/>
          </p:cNvSpPr>
          <p:nvPr>
            <p:ph type="subTitle" idx="1"/>
          </p:nvPr>
        </p:nvSpPr>
        <p:spPr>
          <a:xfrm>
            <a:off x="5115400" y="2760425"/>
            <a:ext cx="3130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338987"/>
              </a:buClr>
              <a:buSzPts val="1200"/>
              <a:buNone/>
              <a:defRPr>
                <a:solidFill>
                  <a:srgbClr val="338987"/>
                </a:solidFill>
              </a:defRPr>
            </a:lvl1pPr>
            <a:lvl2pPr lvl="1" algn="r" rtl="0">
              <a:lnSpc>
                <a:spcPct val="100000"/>
              </a:lnSpc>
              <a:spcBef>
                <a:spcPts val="0"/>
              </a:spcBef>
              <a:spcAft>
                <a:spcPts val="0"/>
              </a:spcAft>
              <a:buClr>
                <a:srgbClr val="338987"/>
              </a:buClr>
              <a:buSzPts val="1200"/>
              <a:buNone/>
              <a:defRPr>
                <a:solidFill>
                  <a:srgbClr val="338987"/>
                </a:solidFill>
              </a:defRPr>
            </a:lvl2pPr>
            <a:lvl3pPr lvl="2" algn="r" rtl="0">
              <a:lnSpc>
                <a:spcPct val="100000"/>
              </a:lnSpc>
              <a:spcBef>
                <a:spcPts val="0"/>
              </a:spcBef>
              <a:spcAft>
                <a:spcPts val="0"/>
              </a:spcAft>
              <a:buClr>
                <a:srgbClr val="338987"/>
              </a:buClr>
              <a:buSzPts val="1200"/>
              <a:buNone/>
              <a:defRPr>
                <a:solidFill>
                  <a:srgbClr val="338987"/>
                </a:solidFill>
              </a:defRPr>
            </a:lvl3pPr>
            <a:lvl4pPr lvl="3" algn="r" rtl="0">
              <a:lnSpc>
                <a:spcPct val="100000"/>
              </a:lnSpc>
              <a:spcBef>
                <a:spcPts val="0"/>
              </a:spcBef>
              <a:spcAft>
                <a:spcPts val="0"/>
              </a:spcAft>
              <a:buClr>
                <a:srgbClr val="338987"/>
              </a:buClr>
              <a:buSzPts val="1200"/>
              <a:buNone/>
              <a:defRPr>
                <a:solidFill>
                  <a:srgbClr val="338987"/>
                </a:solidFill>
              </a:defRPr>
            </a:lvl4pPr>
            <a:lvl5pPr lvl="4" algn="r" rtl="0">
              <a:lnSpc>
                <a:spcPct val="100000"/>
              </a:lnSpc>
              <a:spcBef>
                <a:spcPts val="0"/>
              </a:spcBef>
              <a:spcAft>
                <a:spcPts val="0"/>
              </a:spcAft>
              <a:buClr>
                <a:srgbClr val="338987"/>
              </a:buClr>
              <a:buSzPts val="1200"/>
              <a:buNone/>
              <a:defRPr>
                <a:solidFill>
                  <a:srgbClr val="338987"/>
                </a:solidFill>
              </a:defRPr>
            </a:lvl5pPr>
            <a:lvl6pPr lvl="5" algn="r" rtl="0">
              <a:lnSpc>
                <a:spcPct val="100000"/>
              </a:lnSpc>
              <a:spcBef>
                <a:spcPts val="0"/>
              </a:spcBef>
              <a:spcAft>
                <a:spcPts val="0"/>
              </a:spcAft>
              <a:buClr>
                <a:srgbClr val="338987"/>
              </a:buClr>
              <a:buSzPts val="1200"/>
              <a:buNone/>
              <a:defRPr>
                <a:solidFill>
                  <a:srgbClr val="338987"/>
                </a:solidFill>
              </a:defRPr>
            </a:lvl6pPr>
            <a:lvl7pPr lvl="6" algn="r" rtl="0">
              <a:lnSpc>
                <a:spcPct val="100000"/>
              </a:lnSpc>
              <a:spcBef>
                <a:spcPts val="0"/>
              </a:spcBef>
              <a:spcAft>
                <a:spcPts val="0"/>
              </a:spcAft>
              <a:buClr>
                <a:srgbClr val="338987"/>
              </a:buClr>
              <a:buSzPts val="1200"/>
              <a:buNone/>
              <a:defRPr>
                <a:solidFill>
                  <a:srgbClr val="338987"/>
                </a:solidFill>
              </a:defRPr>
            </a:lvl7pPr>
            <a:lvl8pPr lvl="7" algn="r" rtl="0">
              <a:lnSpc>
                <a:spcPct val="100000"/>
              </a:lnSpc>
              <a:spcBef>
                <a:spcPts val="0"/>
              </a:spcBef>
              <a:spcAft>
                <a:spcPts val="0"/>
              </a:spcAft>
              <a:buClr>
                <a:srgbClr val="338987"/>
              </a:buClr>
              <a:buSzPts val="1200"/>
              <a:buNone/>
              <a:defRPr>
                <a:solidFill>
                  <a:srgbClr val="338987"/>
                </a:solidFill>
              </a:defRPr>
            </a:lvl8pPr>
            <a:lvl9pPr lvl="8" algn="r" rtl="0">
              <a:lnSpc>
                <a:spcPct val="100000"/>
              </a:lnSpc>
              <a:spcBef>
                <a:spcPts val="0"/>
              </a:spcBef>
              <a:spcAft>
                <a:spcPts val="0"/>
              </a:spcAft>
              <a:buClr>
                <a:srgbClr val="338987"/>
              </a:buClr>
              <a:buSzPts val="1200"/>
              <a:buNone/>
              <a:defRPr>
                <a:solidFill>
                  <a:srgbClr val="338987"/>
                </a:solidFill>
              </a:defRPr>
            </a:lvl9pPr>
          </a:lstStyle>
          <a:p>
            <a:endParaRPr/>
          </a:p>
        </p:txBody>
      </p:sp>
      <p:sp>
        <p:nvSpPr>
          <p:cNvPr id="35" name="Google Shape;35;p4"/>
          <p:cNvSpPr/>
          <p:nvPr/>
        </p:nvSpPr>
        <p:spPr>
          <a:xfrm>
            <a:off x="928100" y="618350"/>
            <a:ext cx="3597000" cy="3906900"/>
          </a:xfrm>
          <a:prstGeom prst="rect">
            <a:avLst/>
          </a:prstGeom>
          <a:solidFill>
            <a:srgbClr val="A6B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38" name="Google Shape;38;p4"/>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rgbClr val="338987"/>
                </a:solidFill>
                <a:latin typeface="Josefin Sans"/>
                <a:ea typeface="Josefin Sans"/>
                <a:cs typeface="Josefin Sans"/>
                <a:sym typeface="Josefin Sans"/>
              </a:defRPr>
            </a:lvl1pPr>
            <a:lvl2pPr lvl="1" algn="r" rtl="0">
              <a:buNone/>
              <a:defRPr sz="1100" b="1">
                <a:solidFill>
                  <a:srgbClr val="338987"/>
                </a:solidFill>
                <a:latin typeface="Josefin Sans"/>
                <a:ea typeface="Josefin Sans"/>
                <a:cs typeface="Josefin Sans"/>
                <a:sym typeface="Josefin Sans"/>
              </a:defRPr>
            </a:lvl2pPr>
            <a:lvl3pPr lvl="2" algn="r" rtl="0">
              <a:buNone/>
              <a:defRPr sz="1100" b="1">
                <a:solidFill>
                  <a:srgbClr val="338987"/>
                </a:solidFill>
                <a:latin typeface="Josefin Sans"/>
                <a:ea typeface="Josefin Sans"/>
                <a:cs typeface="Josefin Sans"/>
                <a:sym typeface="Josefin Sans"/>
              </a:defRPr>
            </a:lvl3pPr>
            <a:lvl4pPr lvl="3" algn="r" rtl="0">
              <a:buNone/>
              <a:defRPr sz="1100" b="1">
                <a:solidFill>
                  <a:srgbClr val="338987"/>
                </a:solidFill>
                <a:latin typeface="Josefin Sans"/>
                <a:ea typeface="Josefin Sans"/>
                <a:cs typeface="Josefin Sans"/>
                <a:sym typeface="Josefin Sans"/>
              </a:defRPr>
            </a:lvl4pPr>
            <a:lvl5pPr lvl="4" algn="r" rtl="0">
              <a:buNone/>
              <a:defRPr sz="1100" b="1">
                <a:solidFill>
                  <a:srgbClr val="338987"/>
                </a:solidFill>
                <a:latin typeface="Josefin Sans"/>
                <a:ea typeface="Josefin Sans"/>
                <a:cs typeface="Josefin Sans"/>
                <a:sym typeface="Josefin Sans"/>
              </a:defRPr>
            </a:lvl5pPr>
            <a:lvl6pPr lvl="5" algn="r" rtl="0">
              <a:buNone/>
              <a:defRPr sz="1100" b="1">
                <a:solidFill>
                  <a:srgbClr val="338987"/>
                </a:solidFill>
                <a:latin typeface="Josefin Sans"/>
                <a:ea typeface="Josefin Sans"/>
                <a:cs typeface="Josefin Sans"/>
                <a:sym typeface="Josefin Sans"/>
              </a:defRPr>
            </a:lvl6pPr>
            <a:lvl7pPr lvl="6" algn="r" rtl="0">
              <a:buNone/>
              <a:defRPr sz="1100" b="1">
                <a:solidFill>
                  <a:srgbClr val="338987"/>
                </a:solidFill>
                <a:latin typeface="Josefin Sans"/>
                <a:ea typeface="Josefin Sans"/>
                <a:cs typeface="Josefin Sans"/>
                <a:sym typeface="Josefin Sans"/>
              </a:defRPr>
            </a:lvl7pPr>
            <a:lvl8pPr lvl="7" algn="r" rtl="0">
              <a:buNone/>
              <a:defRPr sz="1100" b="1">
                <a:solidFill>
                  <a:srgbClr val="338987"/>
                </a:solidFill>
                <a:latin typeface="Josefin Sans"/>
                <a:ea typeface="Josefin Sans"/>
                <a:cs typeface="Josefin Sans"/>
                <a:sym typeface="Josefin Sans"/>
              </a:defRPr>
            </a:lvl8pPr>
            <a:lvl9pPr lvl="8" algn="r" rtl="0">
              <a:buNone/>
              <a:defRPr sz="1100" b="1">
                <a:solidFill>
                  <a:srgbClr val="338987"/>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CUSTOM_16">
    <p:bg>
      <p:bgPr>
        <a:solidFill>
          <a:srgbClr val="FDF3E5">
            <a:alpha val="29620"/>
          </a:srgbClr>
        </a:solidFill>
        <a:effectLst/>
      </p:bgPr>
    </p:bg>
    <p:spTree>
      <p:nvGrpSpPr>
        <p:cNvPr id="1" name="Shape 39"/>
        <p:cNvGrpSpPr/>
        <p:nvPr/>
      </p:nvGrpSpPr>
      <p:grpSpPr>
        <a:xfrm>
          <a:off x="0" y="0"/>
          <a:ext cx="0" cy="0"/>
          <a:chOff x="0" y="0"/>
          <a:chExt cx="0" cy="0"/>
        </a:xfrm>
      </p:grpSpPr>
      <p:sp>
        <p:nvSpPr>
          <p:cNvPr id="40" name="Google Shape;40;p5"/>
          <p:cNvSpPr/>
          <p:nvPr/>
        </p:nvSpPr>
        <p:spPr>
          <a:xfrm>
            <a:off x="0" y="0"/>
            <a:ext cx="9144000" cy="1045500"/>
          </a:xfrm>
          <a:prstGeom prst="rect">
            <a:avLst/>
          </a:prstGeom>
          <a:solidFill>
            <a:srgbClr val="A6B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0" y="4098000"/>
            <a:ext cx="9144000" cy="1045500"/>
          </a:xfrm>
          <a:prstGeom prst="rect">
            <a:avLst/>
          </a:prstGeom>
          <a:solidFill>
            <a:srgbClr val="A6B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 name="Google Shape;42;p5"/>
          <p:cNvCxnSpPr/>
          <p:nvPr/>
        </p:nvCxnSpPr>
        <p:spPr>
          <a:xfrm>
            <a:off x="829350" y="1479089"/>
            <a:ext cx="7485300" cy="0"/>
          </a:xfrm>
          <a:prstGeom prst="straightConnector1">
            <a:avLst/>
          </a:prstGeom>
          <a:noFill/>
          <a:ln w="19050" cap="flat" cmpd="sng">
            <a:solidFill>
              <a:srgbClr val="338987"/>
            </a:solidFill>
            <a:prstDash val="solid"/>
            <a:round/>
            <a:headEnd type="none" w="med" len="med"/>
            <a:tailEnd type="none" w="med" len="med"/>
          </a:ln>
        </p:spPr>
      </p:cxnSp>
      <p:cxnSp>
        <p:nvCxnSpPr>
          <p:cNvPr id="43" name="Google Shape;43;p5"/>
          <p:cNvCxnSpPr/>
          <p:nvPr/>
        </p:nvCxnSpPr>
        <p:spPr>
          <a:xfrm>
            <a:off x="829350" y="3650700"/>
            <a:ext cx="7485300" cy="0"/>
          </a:xfrm>
          <a:prstGeom prst="straightConnector1">
            <a:avLst/>
          </a:prstGeom>
          <a:noFill/>
          <a:ln w="19050" cap="flat" cmpd="sng">
            <a:solidFill>
              <a:srgbClr val="338987"/>
            </a:solidFill>
            <a:prstDash val="solid"/>
            <a:round/>
            <a:headEnd type="none" w="med" len="med"/>
            <a:tailEnd type="none" w="med" len="med"/>
          </a:ln>
        </p:spPr>
      </p:cxnSp>
      <p:sp>
        <p:nvSpPr>
          <p:cNvPr id="44" name="Google Shape;44;p5"/>
          <p:cNvSpPr txBox="1">
            <a:spLocks noGrp="1"/>
          </p:cNvSpPr>
          <p:nvPr>
            <p:ph type="ctrTitle"/>
          </p:nvPr>
        </p:nvSpPr>
        <p:spPr>
          <a:xfrm>
            <a:off x="4785150" y="2783311"/>
            <a:ext cx="1623000" cy="7029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38987"/>
              </a:buClr>
              <a:buSzPts val="1200"/>
              <a:buNone/>
              <a:defRPr sz="1200">
                <a:solidFill>
                  <a:srgbClr val="338987"/>
                </a:solidFill>
              </a:defRPr>
            </a:lvl1pPr>
            <a:lvl2pPr lvl="1" algn="r" rtl="0">
              <a:spcBef>
                <a:spcPts val="0"/>
              </a:spcBef>
              <a:spcAft>
                <a:spcPts val="0"/>
              </a:spcAft>
              <a:buClr>
                <a:srgbClr val="338987"/>
              </a:buClr>
              <a:buSzPts val="1600"/>
              <a:buNone/>
              <a:defRPr sz="1600">
                <a:solidFill>
                  <a:srgbClr val="338987"/>
                </a:solidFill>
              </a:defRPr>
            </a:lvl2pPr>
            <a:lvl3pPr lvl="2" algn="r" rtl="0">
              <a:spcBef>
                <a:spcPts val="0"/>
              </a:spcBef>
              <a:spcAft>
                <a:spcPts val="0"/>
              </a:spcAft>
              <a:buClr>
                <a:srgbClr val="338987"/>
              </a:buClr>
              <a:buSzPts val="1600"/>
              <a:buNone/>
              <a:defRPr sz="1600">
                <a:solidFill>
                  <a:srgbClr val="338987"/>
                </a:solidFill>
              </a:defRPr>
            </a:lvl3pPr>
            <a:lvl4pPr lvl="3" algn="r" rtl="0">
              <a:spcBef>
                <a:spcPts val="0"/>
              </a:spcBef>
              <a:spcAft>
                <a:spcPts val="0"/>
              </a:spcAft>
              <a:buClr>
                <a:srgbClr val="338987"/>
              </a:buClr>
              <a:buSzPts val="1600"/>
              <a:buNone/>
              <a:defRPr sz="1600">
                <a:solidFill>
                  <a:srgbClr val="338987"/>
                </a:solidFill>
              </a:defRPr>
            </a:lvl4pPr>
            <a:lvl5pPr lvl="4" algn="r" rtl="0">
              <a:spcBef>
                <a:spcPts val="0"/>
              </a:spcBef>
              <a:spcAft>
                <a:spcPts val="0"/>
              </a:spcAft>
              <a:buClr>
                <a:srgbClr val="338987"/>
              </a:buClr>
              <a:buSzPts val="1600"/>
              <a:buNone/>
              <a:defRPr sz="1600">
                <a:solidFill>
                  <a:srgbClr val="338987"/>
                </a:solidFill>
              </a:defRPr>
            </a:lvl5pPr>
            <a:lvl6pPr lvl="5" algn="r" rtl="0">
              <a:spcBef>
                <a:spcPts val="0"/>
              </a:spcBef>
              <a:spcAft>
                <a:spcPts val="0"/>
              </a:spcAft>
              <a:buClr>
                <a:srgbClr val="338987"/>
              </a:buClr>
              <a:buSzPts val="1600"/>
              <a:buNone/>
              <a:defRPr sz="1600">
                <a:solidFill>
                  <a:srgbClr val="338987"/>
                </a:solidFill>
              </a:defRPr>
            </a:lvl6pPr>
            <a:lvl7pPr lvl="6" algn="r" rtl="0">
              <a:spcBef>
                <a:spcPts val="0"/>
              </a:spcBef>
              <a:spcAft>
                <a:spcPts val="0"/>
              </a:spcAft>
              <a:buClr>
                <a:srgbClr val="338987"/>
              </a:buClr>
              <a:buSzPts val="1600"/>
              <a:buNone/>
              <a:defRPr sz="1600">
                <a:solidFill>
                  <a:srgbClr val="338987"/>
                </a:solidFill>
              </a:defRPr>
            </a:lvl7pPr>
            <a:lvl8pPr lvl="7" algn="r" rtl="0">
              <a:spcBef>
                <a:spcPts val="0"/>
              </a:spcBef>
              <a:spcAft>
                <a:spcPts val="0"/>
              </a:spcAft>
              <a:buClr>
                <a:srgbClr val="338987"/>
              </a:buClr>
              <a:buSzPts val="1600"/>
              <a:buNone/>
              <a:defRPr sz="1600">
                <a:solidFill>
                  <a:srgbClr val="338987"/>
                </a:solidFill>
              </a:defRPr>
            </a:lvl8pPr>
            <a:lvl9pPr lvl="8" algn="r" rtl="0">
              <a:spcBef>
                <a:spcPts val="0"/>
              </a:spcBef>
              <a:spcAft>
                <a:spcPts val="0"/>
              </a:spcAft>
              <a:buClr>
                <a:srgbClr val="338987"/>
              </a:buClr>
              <a:buSzPts val="1600"/>
              <a:buNone/>
              <a:defRPr sz="1600">
                <a:solidFill>
                  <a:srgbClr val="338987"/>
                </a:solidFill>
              </a:defRPr>
            </a:lvl9pPr>
          </a:lstStyle>
          <a:p>
            <a:endParaRPr/>
          </a:p>
        </p:txBody>
      </p:sp>
      <p:sp>
        <p:nvSpPr>
          <p:cNvPr id="45" name="Google Shape;45;p5"/>
          <p:cNvSpPr txBox="1">
            <a:spLocks noGrp="1"/>
          </p:cNvSpPr>
          <p:nvPr>
            <p:ph type="subTitle" idx="1"/>
          </p:nvPr>
        </p:nvSpPr>
        <p:spPr>
          <a:xfrm>
            <a:off x="2396925" y="2334500"/>
            <a:ext cx="4224900" cy="66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338987"/>
              </a:buClr>
              <a:buSzPts val="1400"/>
              <a:buFont typeface="Josefin Slab SemiBold"/>
              <a:buNone/>
              <a:defRPr sz="1400">
                <a:solidFill>
                  <a:srgbClr val="338987"/>
                </a:solidFill>
                <a:latin typeface="Josefin Slab SemiBold"/>
                <a:ea typeface="Josefin Slab SemiBold"/>
                <a:cs typeface="Josefin Slab SemiBold"/>
                <a:sym typeface="Josefin Slab SemiBold"/>
              </a:defRPr>
            </a:lvl1pPr>
            <a:lvl2pPr lvl="1" algn="ctr" rtl="0">
              <a:lnSpc>
                <a:spcPct val="100000"/>
              </a:lnSpc>
              <a:spcBef>
                <a:spcPts val="0"/>
              </a:spcBef>
              <a:spcAft>
                <a:spcPts val="0"/>
              </a:spcAft>
              <a:buClr>
                <a:srgbClr val="338987"/>
              </a:buClr>
              <a:buSzPts val="1200"/>
              <a:buNone/>
              <a:defRPr>
                <a:solidFill>
                  <a:srgbClr val="338987"/>
                </a:solidFill>
              </a:defRPr>
            </a:lvl2pPr>
            <a:lvl3pPr lvl="2" algn="ctr" rtl="0">
              <a:lnSpc>
                <a:spcPct val="100000"/>
              </a:lnSpc>
              <a:spcBef>
                <a:spcPts val="0"/>
              </a:spcBef>
              <a:spcAft>
                <a:spcPts val="0"/>
              </a:spcAft>
              <a:buClr>
                <a:srgbClr val="338987"/>
              </a:buClr>
              <a:buSzPts val="1200"/>
              <a:buNone/>
              <a:defRPr>
                <a:solidFill>
                  <a:srgbClr val="338987"/>
                </a:solidFill>
              </a:defRPr>
            </a:lvl3pPr>
            <a:lvl4pPr lvl="3" algn="ctr" rtl="0">
              <a:lnSpc>
                <a:spcPct val="100000"/>
              </a:lnSpc>
              <a:spcBef>
                <a:spcPts val="0"/>
              </a:spcBef>
              <a:spcAft>
                <a:spcPts val="0"/>
              </a:spcAft>
              <a:buClr>
                <a:srgbClr val="338987"/>
              </a:buClr>
              <a:buSzPts val="1200"/>
              <a:buNone/>
              <a:defRPr>
                <a:solidFill>
                  <a:srgbClr val="338987"/>
                </a:solidFill>
              </a:defRPr>
            </a:lvl4pPr>
            <a:lvl5pPr lvl="4" algn="ctr" rtl="0">
              <a:lnSpc>
                <a:spcPct val="100000"/>
              </a:lnSpc>
              <a:spcBef>
                <a:spcPts val="0"/>
              </a:spcBef>
              <a:spcAft>
                <a:spcPts val="0"/>
              </a:spcAft>
              <a:buClr>
                <a:srgbClr val="338987"/>
              </a:buClr>
              <a:buSzPts val="1200"/>
              <a:buNone/>
              <a:defRPr>
                <a:solidFill>
                  <a:srgbClr val="338987"/>
                </a:solidFill>
              </a:defRPr>
            </a:lvl5pPr>
            <a:lvl6pPr lvl="5" algn="ctr" rtl="0">
              <a:lnSpc>
                <a:spcPct val="100000"/>
              </a:lnSpc>
              <a:spcBef>
                <a:spcPts val="0"/>
              </a:spcBef>
              <a:spcAft>
                <a:spcPts val="0"/>
              </a:spcAft>
              <a:buClr>
                <a:srgbClr val="338987"/>
              </a:buClr>
              <a:buSzPts val="1200"/>
              <a:buNone/>
              <a:defRPr>
                <a:solidFill>
                  <a:srgbClr val="338987"/>
                </a:solidFill>
              </a:defRPr>
            </a:lvl6pPr>
            <a:lvl7pPr lvl="6" algn="ctr" rtl="0">
              <a:lnSpc>
                <a:spcPct val="100000"/>
              </a:lnSpc>
              <a:spcBef>
                <a:spcPts val="0"/>
              </a:spcBef>
              <a:spcAft>
                <a:spcPts val="0"/>
              </a:spcAft>
              <a:buClr>
                <a:srgbClr val="338987"/>
              </a:buClr>
              <a:buSzPts val="1200"/>
              <a:buNone/>
              <a:defRPr>
                <a:solidFill>
                  <a:srgbClr val="338987"/>
                </a:solidFill>
              </a:defRPr>
            </a:lvl7pPr>
            <a:lvl8pPr lvl="7" algn="ctr" rtl="0">
              <a:lnSpc>
                <a:spcPct val="100000"/>
              </a:lnSpc>
              <a:spcBef>
                <a:spcPts val="0"/>
              </a:spcBef>
              <a:spcAft>
                <a:spcPts val="0"/>
              </a:spcAft>
              <a:buClr>
                <a:srgbClr val="338987"/>
              </a:buClr>
              <a:buSzPts val="1200"/>
              <a:buNone/>
              <a:defRPr>
                <a:solidFill>
                  <a:srgbClr val="338987"/>
                </a:solidFill>
              </a:defRPr>
            </a:lvl8pPr>
            <a:lvl9pPr lvl="8" algn="ctr" rtl="0">
              <a:lnSpc>
                <a:spcPct val="100000"/>
              </a:lnSpc>
              <a:spcBef>
                <a:spcPts val="0"/>
              </a:spcBef>
              <a:spcAft>
                <a:spcPts val="0"/>
              </a:spcAft>
              <a:buClr>
                <a:srgbClr val="338987"/>
              </a:buClr>
              <a:buSzPts val="1200"/>
              <a:buNone/>
              <a:defRPr>
                <a:solidFill>
                  <a:srgbClr val="338987"/>
                </a:solidFill>
              </a:defRPr>
            </a:lvl9pPr>
          </a:lstStyle>
          <a:p>
            <a:endParaRPr/>
          </a:p>
        </p:txBody>
      </p:sp>
      <p:sp>
        <p:nvSpPr>
          <p:cNvPr id="46" name="Google Shape;46;p5"/>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48" name="Google Shape;48;p5"/>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rgbClr val="338987"/>
                </a:solidFill>
                <a:latin typeface="Josefin Sans"/>
                <a:ea typeface="Josefin Sans"/>
                <a:cs typeface="Josefin Sans"/>
                <a:sym typeface="Josefin Sans"/>
              </a:defRPr>
            </a:lvl1pPr>
            <a:lvl2pPr lvl="1" algn="r" rtl="0">
              <a:buNone/>
              <a:defRPr sz="1100" b="1">
                <a:solidFill>
                  <a:srgbClr val="338987"/>
                </a:solidFill>
                <a:latin typeface="Josefin Sans"/>
                <a:ea typeface="Josefin Sans"/>
                <a:cs typeface="Josefin Sans"/>
                <a:sym typeface="Josefin Sans"/>
              </a:defRPr>
            </a:lvl2pPr>
            <a:lvl3pPr lvl="2" algn="r" rtl="0">
              <a:buNone/>
              <a:defRPr sz="1100" b="1">
                <a:solidFill>
                  <a:srgbClr val="338987"/>
                </a:solidFill>
                <a:latin typeface="Josefin Sans"/>
                <a:ea typeface="Josefin Sans"/>
                <a:cs typeface="Josefin Sans"/>
                <a:sym typeface="Josefin Sans"/>
              </a:defRPr>
            </a:lvl3pPr>
            <a:lvl4pPr lvl="3" algn="r" rtl="0">
              <a:buNone/>
              <a:defRPr sz="1100" b="1">
                <a:solidFill>
                  <a:srgbClr val="338987"/>
                </a:solidFill>
                <a:latin typeface="Josefin Sans"/>
                <a:ea typeface="Josefin Sans"/>
                <a:cs typeface="Josefin Sans"/>
                <a:sym typeface="Josefin Sans"/>
              </a:defRPr>
            </a:lvl4pPr>
            <a:lvl5pPr lvl="4" algn="r" rtl="0">
              <a:buNone/>
              <a:defRPr sz="1100" b="1">
                <a:solidFill>
                  <a:srgbClr val="338987"/>
                </a:solidFill>
                <a:latin typeface="Josefin Sans"/>
                <a:ea typeface="Josefin Sans"/>
                <a:cs typeface="Josefin Sans"/>
                <a:sym typeface="Josefin Sans"/>
              </a:defRPr>
            </a:lvl5pPr>
            <a:lvl6pPr lvl="5" algn="r" rtl="0">
              <a:buNone/>
              <a:defRPr sz="1100" b="1">
                <a:solidFill>
                  <a:srgbClr val="338987"/>
                </a:solidFill>
                <a:latin typeface="Josefin Sans"/>
                <a:ea typeface="Josefin Sans"/>
                <a:cs typeface="Josefin Sans"/>
                <a:sym typeface="Josefin Sans"/>
              </a:defRPr>
            </a:lvl6pPr>
            <a:lvl7pPr lvl="6" algn="r" rtl="0">
              <a:buNone/>
              <a:defRPr sz="1100" b="1">
                <a:solidFill>
                  <a:srgbClr val="338987"/>
                </a:solidFill>
                <a:latin typeface="Josefin Sans"/>
                <a:ea typeface="Josefin Sans"/>
                <a:cs typeface="Josefin Sans"/>
                <a:sym typeface="Josefin Sans"/>
              </a:defRPr>
            </a:lvl7pPr>
            <a:lvl8pPr lvl="7" algn="r" rtl="0">
              <a:buNone/>
              <a:defRPr sz="1100" b="1">
                <a:solidFill>
                  <a:srgbClr val="338987"/>
                </a:solidFill>
                <a:latin typeface="Josefin Sans"/>
                <a:ea typeface="Josefin Sans"/>
                <a:cs typeface="Josefin Sans"/>
                <a:sym typeface="Josefin Sans"/>
              </a:defRPr>
            </a:lvl8pPr>
            <a:lvl9pPr lvl="8" algn="r" rtl="0">
              <a:buNone/>
              <a:defRPr sz="1100" b="1">
                <a:solidFill>
                  <a:srgbClr val="338987"/>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p:cSld name="TITLE_ONLY_2_1">
    <p:bg>
      <p:bgPr>
        <a:solidFill>
          <a:srgbClr val="FDF3E5">
            <a:alpha val="29620"/>
          </a:srgbClr>
        </a:solidFill>
        <a:effectLst/>
      </p:bgPr>
    </p:bg>
    <p:spTree>
      <p:nvGrpSpPr>
        <p:cNvPr id="1" name="Shape 49"/>
        <p:cNvGrpSpPr/>
        <p:nvPr/>
      </p:nvGrpSpPr>
      <p:grpSpPr>
        <a:xfrm>
          <a:off x="0" y="0"/>
          <a:ext cx="0" cy="0"/>
          <a:chOff x="0" y="0"/>
          <a:chExt cx="0" cy="0"/>
        </a:xfrm>
      </p:grpSpPr>
      <p:sp>
        <p:nvSpPr>
          <p:cNvPr id="50" name="Google Shape;50;p6"/>
          <p:cNvSpPr/>
          <p:nvPr/>
        </p:nvSpPr>
        <p:spPr>
          <a:xfrm>
            <a:off x="6101583" y="1133150"/>
            <a:ext cx="1407000" cy="40122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1764800" y="1133150"/>
            <a:ext cx="1407000" cy="40122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3704725" y="133500"/>
            <a:ext cx="1734600" cy="36438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530392" y="2638725"/>
            <a:ext cx="2055300" cy="22311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3548189" y="2638863"/>
            <a:ext cx="2055300" cy="22308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a:off x="6558918" y="2638787"/>
            <a:ext cx="2055300" cy="22308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txBox="1">
            <a:spLocks noGrp="1"/>
          </p:cNvSpPr>
          <p:nvPr>
            <p:ph type="subTitle" idx="1"/>
          </p:nvPr>
        </p:nvSpPr>
        <p:spPr>
          <a:xfrm>
            <a:off x="649092" y="35081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DF3E5"/>
              </a:buClr>
              <a:buSzPts val="1100"/>
              <a:buNone/>
              <a:defRPr sz="1100">
                <a:solidFill>
                  <a:srgbClr val="FDF3E5"/>
                </a:solidFill>
              </a:defRPr>
            </a:lvl1pPr>
            <a:lvl2pPr lvl="1" algn="ctr" rtl="0">
              <a:lnSpc>
                <a:spcPct val="100000"/>
              </a:lnSpc>
              <a:spcBef>
                <a:spcPts val="0"/>
              </a:spcBef>
              <a:spcAft>
                <a:spcPts val="0"/>
              </a:spcAft>
              <a:buClr>
                <a:srgbClr val="FDF3E5"/>
              </a:buClr>
              <a:buSzPts val="1100"/>
              <a:buNone/>
              <a:defRPr sz="1100">
                <a:solidFill>
                  <a:srgbClr val="FDF3E5"/>
                </a:solidFill>
              </a:defRPr>
            </a:lvl2pPr>
            <a:lvl3pPr lvl="2" algn="ctr" rtl="0">
              <a:lnSpc>
                <a:spcPct val="100000"/>
              </a:lnSpc>
              <a:spcBef>
                <a:spcPts val="0"/>
              </a:spcBef>
              <a:spcAft>
                <a:spcPts val="0"/>
              </a:spcAft>
              <a:buClr>
                <a:srgbClr val="FDF3E5"/>
              </a:buClr>
              <a:buSzPts val="1100"/>
              <a:buNone/>
              <a:defRPr sz="1100">
                <a:solidFill>
                  <a:srgbClr val="FDF3E5"/>
                </a:solidFill>
              </a:defRPr>
            </a:lvl3pPr>
            <a:lvl4pPr lvl="3" algn="ctr" rtl="0">
              <a:lnSpc>
                <a:spcPct val="100000"/>
              </a:lnSpc>
              <a:spcBef>
                <a:spcPts val="0"/>
              </a:spcBef>
              <a:spcAft>
                <a:spcPts val="0"/>
              </a:spcAft>
              <a:buClr>
                <a:srgbClr val="FDF3E5"/>
              </a:buClr>
              <a:buSzPts val="1100"/>
              <a:buNone/>
              <a:defRPr sz="1100">
                <a:solidFill>
                  <a:srgbClr val="FDF3E5"/>
                </a:solidFill>
              </a:defRPr>
            </a:lvl4pPr>
            <a:lvl5pPr lvl="4" algn="ctr" rtl="0">
              <a:lnSpc>
                <a:spcPct val="100000"/>
              </a:lnSpc>
              <a:spcBef>
                <a:spcPts val="0"/>
              </a:spcBef>
              <a:spcAft>
                <a:spcPts val="0"/>
              </a:spcAft>
              <a:buClr>
                <a:srgbClr val="FDF3E5"/>
              </a:buClr>
              <a:buSzPts val="1100"/>
              <a:buNone/>
              <a:defRPr sz="1100">
                <a:solidFill>
                  <a:srgbClr val="FDF3E5"/>
                </a:solidFill>
              </a:defRPr>
            </a:lvl5pPr>
            <a:lvl6pPr lvl="5" algn="ctr" rtl="0">
              <a:lnSpc>
                <a:spcPct val="100000"/>
              </a:lnSpc>
              <a:spcBef>
                <a:spcPts val="0"/>
              </a:spcBef>
              <a:spcAft>
                <a:spcPts val="0"/>
              </a:spcAft>
              <a:buClr>
                <a:srgbClr val="FDF3E5"/>
              </a:buClr>
              <a:buSzPts val="1100"/>
              <a:buNone/>
              <a:defRPr sz="1100">
                <a:solidFill>
                  <a:srgbClr val="FDF3E5"/>
                </a:solidFill>
              </a:defRPr>
            </a:lvl6pPr>
            <a:lvl7pPr lvl="6" algn="ctr" rtl="0">
              <a:lnSpc>
                <a:spcPct val="100000"/>
              </a:lnSpc>
              <a:spcBef>
                <a:spcPts val="0"/>
              </a:spcBef>
              <a:spcAft>
                <a:spcPts val="0"/>
              </a:spcAft>
              <a:buClr>
                <a:srgbClr val="FDF3E5"/>
              </a:buClr>
              <a:buSzPts val="1100"/>
              <a:buNone/>
              <a:defRPr sz="1100">
                <a:solidFill>
                  <a:srgbClr val="FDF3E5"/>
                </a:solidFill>
              </a:defRPr>
            </a:lvl7pPr>
            <a:lvl8pPr lvl="7" algn="ctr" rtl="0">
              <a:lnSpc>
                <a:spcPct val="100000"/>
              </a:lnSpc>
              <a:spcBef>
                <a:spcPts val="0"/>
              </a:spcBef>
              <a:spcAft>
                <a:spcPts val="0"/>
              </a:spcAft>
              <a:buClr>
                <a:srgbClr val="FDF3E5"/>
              </a:buClr>
              <a:buSzPts val="1100"/>
              <a:buNone/>
              <a:defRPr sz="1100">
                <a:solidFill>
                  <a:srgbClr val="FDF3E5"/>
                </a:solidFill>
              </a:defRPr>
            </a:lvl8pPr>
            <a:lvl9pPr lvl="8" algn="ctr" rtl="0">
              <a:lnSpc>
                <a:spcPct val="100000"/>
              </a:lnSpc>
              <a:spcBef>
                <a:spcPts val="0"/>
              </a:spcBef>
              <a:spcAft>
                <a:spcPts val="0"/>
              </a:spcAft>
              <a:buClr>
                <a:srgbClr val="FDF3E5"/>
              </a:buClr>
              <a:buSzPts val="1100"/>
              <a:buNone/>
              <a:defRPr sz="1100">
                <a:solidFill>
                  <a:srgbClr val="FDF3E5"/>
                </a:solidFill>
              </a:defRPr>
            </a:lvl9pPr>
          </a:lstStyle>
          <a:p>
            <a:endParaRPr/>
          </a:p>
        </p:txBody>
      </p:sp>
      <p:sp>
        <p:nvSpPr>
          <p:cNvPr id="57" name="Google Shape;57;p6"/>
          <p:cNvSpPr txBox="1">
            <a:spLocks noGrp="1"/>
          </p:cNvSpPr>
          <p:nvPr>
            <p:ph type="ctrTitle"/>
          </p:nvPr>
        </p:nvSpPr>
        <p:spPr>
          <a:xfrm>
            <a:off x="248442" y="3269816"/>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FDF3E5"/>
              </a:buClr>
              <a:buSzPts val="1600"/>
              <a:buNone/>
              <a:defRPr sz="1600">
                <a:solidFill>
                  <a:srgbClr val="FDF3E5"/>
                </a:solidFill>
              </a:defRPr>
            </a:lvl1pPr>
            <a:lvl2pPr lvl="1" algn="ctr" rtl="0">
              <a:spcBef>
                <a:spcPts val="0"/>
              </a:spcBef>
              <a:spcAft>
                <a:spcPts val="0"/>
              </a:spcAft>
              <a:buClr>
                <a:srgbClr val="FDF3E5"/>
              </a:buClr>
              <a:buSzPts val="1600"/>
              <a:buNone/>
              <a:defRPr sz="1600">
                <a:solidFill>
                  <a:srgbClr val="FDF3E5"/>
                </a:solidFill>
              </a:defRPr>
            </a:lvl2pPr>
            <a:lvl3pPr lvl="2" algn="ctr" rtl="0">
              <a:spcBef>
                <a:spcPts val="0"/>
              </a:spcBef>
              <a:spcAft>
                <a:spcPts val="0"/>
              </a:spcAft>
              <a:buClr>
                <a:srgbClr val="FDF3E5"/>
              </a:buClr>
              <a:buSzPts val="1600"/>
              <a:buNone/>
              <a:defRPr sz="1600">
                <a:solidFill>
                  <a:srgbClr val="FDF3E5"/>
                </a:solidFill>
              </a:defRPr>
            </a:lvl3pPr>
            <a:lvl4pPr lvl="3" algn="ctr" rtl="0">
              <a:spcBef>
                <a:spcPts val="0"/>
              </a:spcBef>
              <a:spcAft>
                <a:spcPts val="0"/>
              </a:spcAft>
              <a:buClr>
                <a:srgbClr val="FDF3E5"/>
              </a:buClr>
              <a:buSzPts val="1600"/>
              <a:buNone/>
              <a:defRPr sz="1600">
                <a:solidFill>
                  <a:srgbClr val="FDF3E5"/>
                </a:solidFill>
              </a:defRPr>
            </a:lvl4pPr>
            <a:lvl5pPr lvl="4" algn="ctr" rtl="0">
              <a:spcBef>
                <a:spcPts val="0"/>
              </a:spcBef>
              <a:spcAft>
                <a:spcPts val="0"/>
              </a:spcAft>
              <a:buClr>
                <a:srgbClr val="FDF3E5"/>
              </a:buClr>
              <a:buSzPts val="1600"/>
              <a:buNone/>
              <a:defRPr sz="1600">
                <a:solidFill>
                  <a:srgbClr val="FDF3E5"/>
                </a:solidFill>
              </a:defRPr>
            </a:lvl5pPr>
            <a:lvl6pPr lvl="5" algn="ctr" rtl="0">
              <a:spcBef>
                <a:spcPts val="0"/>
              </a:spcBef>
              <a:spcAft>
                <a:spcPts val="0"/>
              </a:spcAft>
              <a:buClr>
                <a:srgbClr val="FDF3E5"/>
              </a:buClr>
              <a:buSzPts val="1600"/>
              <a:buNone/>
              <a:defRPr sz="1600">
                <a:solidFill>
                  <a:srgbClr val="FDF3E5"/>
                </a:solidFill>
              </a:defRPr>
            </a:lvl6pPr>
            <a:lvl7pPr lvl="6" algn="ctr" rtl="0">
              <a:spcBef>
                <a:spcPts val="0"/>
              </a:spcBef>
              <a:spcAft>
                <a:spcPts val="0"/>
              </a:spcAft>
              <a:buClr>
                <a:srgbClr val="FDF3E5"/>
              </a:buClr>
              <a:buSzPts val="1600"/>
              <a:buNone/>
              <a:defRPr sz="1600">
                <a:solidFill>
                  <a:srgbClr val="FDF3E5"/>
                </a:solidFill>
              </a:defRPr>
            </a:lvl7pPr>
            <a:lvl8pPr lvl="7" algn="ctr" rtl="0">
              <a:spcBef>
                <a:spcPts val="0"/>
              </a:spcBef>
              <a:spcAft>
                <a:spcPts val="0"/>
              </a:spcAft>
              <a:buClr>
                <a:srgbClr val="FDF3E5"/>
              </a:buClr>
              <a:buSzPts val="1600"/>
              <a:buNone/>
              <a:defRPr sz="1600">
                <a:solidFill>
                  <a:srgbClr val="FDF3E5"/>
                </a:solidFill>
              </a:defRPr>
            </a:lvl8pPr>
            <a:lvl9pPr lvl="8" algn="ctr" rtl="0">
              <a:spcBef>
                <a:spcPts val="0"/>
              </a:spcBef>
              <a:spcAft>
                <a:spcPts val="0"/>
              </a:spcAft>
              <a:buClr>
                <a:srgbClr val="FDF3E5"/>
              </a:buClr>
              <a:buSzPts val="1600"/>
              <a:buNone/>
              <a:defRPr sz="1600">
                <a:solidFill>
                  <a:srgbClr val="FDF3E5"/>
                </a:solidFill>
              </a:defRPr>
            </a:lvl9pPr>
          </a:lstStyle>
          <a:p>
            <a:endParaRPr/>
          </a:p>
        </p:txBody>
      </p:sp>
      <p:sp>
        <p:nvSpPr>
          <p:cNvPr id="58" name="Google Shape;58;p6"/>
          <p:cNvSpPr txBox="1">
            <a:spLocks noGrp="1"/>
          </p:cNvSpPr>
          <p:nvPr>
            <p:ph type="subTitle" idx="2"/>
          </p:nvPr>
        </p:nvSpPr>
        <p:spPr>
          <a:xfrm>
            <a:off x="6677568" y="35081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DF3E5"/>
              </a:buClr>
              <a:buSzPts val="1100"/>
              <a:buNone/>
              <a:defRPr sz="1100">
                <a:solidFill>
                  <a:srgbClr val="FDF3E5"/>
                </a:solidFill>
              </a:defRPr>
            </a:lvl1pPr>
            <a:lvl2pPr lvl="1" algn="ctr" rtl="0">
              <a:lnSpc>
                <a:spcPct val="100000"/>
              </a:lnSpc>
              <a:spcBef>
                <a:spcPts val="0"/>
              </a:spcBef>
              <a:spcAft>
                <a:spcPts val="0"/>
              </a:spcAft>
              <a:buClr>
                <a:srgbClr val="FDF3E5"/>
              </a:buClr>
              <a:buSzPts val="1100"/>
              <a:buNone/>
              <a:defRPr sz="1100">
                <a:solidFill>
                  <a:srgbClr val="FDF3E5"/>
                </a:solidFill>
              </a:defRPr>
            </a:lvl2pPr>
            <a:lvl3pPr lvl="2" algn="ctr" rtl="0">
              <a:lnSpc>
                <a:spcPct val="100000"/>
              </a:lnSpc>
              <a:spcBef>
                <a:spcPts val="0"/>
              </a:spcBef>
              <a:spcAft>
                <a:spcPts val="0"/>
              </a:spcAft>
              <a:buClr>
                <a:srgbClr val="FDF3E5"/>
              </a:buClr>
              <a:buSzPts val="1100"/>
              <a:buNone/>
              <a:defRPr sz="1100">
                <a:solidFill>
                  <a:srgbClr val="FDF3E5"/>
                </a:solidFill>
              </a:defRPr>
            </a:lvl3pPr>
            <a:lvl4pPr lvl="3" algn="ctr" rtl="0">
              <a:lnSpc>
                <a:spcPct val="100000"/>
              </a:lnSpc>
              <a:spcBef>
                <a:spcPts val="0"/>
              </a:spcBef>
              <a:spcAft>
                <a:spcPts val="0"/>
              </a:spcAft>
              <a:buClr>
                <a:srgbClr val="FDF3E5"/>
              </a:buClr>
              <a:buSzPts val="1100"/>
              <a:buNone/>
              <a:defRPr sz="1100">
                <a:solidFill>
                  <a:srgbClr val="FDF3E5"/>
                </a:solidFill>
              </a:defRPr>
            </a:lvl4pPr>
            <a:lvl5pPr lvl="4" algn="ctr" rtl="0">
              <a:lnSpc>
                <a:spcPct val="100000"/>
              </a:lnSpc>
              <a:spcBef>
                <a:spcPts val="0"/>
              </a:spcBef>
              <a:spcAft>
                <a:spcPts val="0"/>
              </a:spcAft>
              <a:buClr>
                <a:srgbClr val="FDF3E5"/>
              </a:buClr>
              <a:buSzPts val="1100"/>
              <a:buNone/>
              <a:defRPr sz="1100">
                <a:solidFill>
                  <a:srgbClr val="FDF3E5"/>
                </a:solidFill>
              </a:defRPr>
            </a:lvl5pPr>
            <a:lvl6pPr lvl="5" algn="ctr" rtl="0">
              <a:lnSpc>
                <a:spcPct val="100000"/>
              </a:lnSpc>
              <a:spcBef>
                <a:spcPts val="0"/>
              </a:spcBef>
              <a:spcAft>
                <a:spcPts val="0"/>
              </a:spcAft>
              <a:buClr>
                <a:srgbClr val="FDF3E5"/>
              </a:buClr>
              <a:buSzPts val="1100"/>
              <a:buNone/>
              <a:defRPr sz="1100">
                <a:solidFill>
                  <a:srgbClr val="FDF3E5"/>
                </a:solidFill>
              </a:defRPr>
            </a:lvl6pPr>
            <a:lvl7pPr lvl="6" algn="ctr" rtl="0">
              <a:lnSpc>
                <a:spcPct val="100000"/>
              </a:lnSpc>
              <a:spcBef>
                <a:spcPts val="0"/>
              </a:spcBef>
              <a:spcAft>
                <a:spcPts val="0"/>
              </a:spcAft>
              <a:buClr>
                <a:srgbClr val="FDF3E5"/>
              </a:buClr>
              <a:buSzPts val="1100"/>
              <a:buNone/>
              <a:defRPr sz="1100">
                <a:solidFill>
                  <a:srgbClr val="FDF3E5"/>
                </a:solidFill>
              </a:defRPr>
            </a:lvl7pPr>
            <a:lvl8pPr lvl="7" algn="ctr" rtl="0">
              <a:lnSpc>
                <a:spcPct val="100000"/>
              </a:lnSpc>
              <a:spcBef>
                <a:spcPts val="0"/>
              </a:spcBef>
              <a:spcAft>
                <a:spcPts val="0"/>
              </a:spcAft>
              <a:buClr>
                <a:srgbClr val="FDF3E5"/>
              </a:buClr>
              <a:buSzPts val="1100"/>
              <a:buNone/>
              <a:defRPr sz="1100">
                <a:solidFill>
                  <a:srgbClr val="FDF3E5"/>
                </a:solidFill>
              </a:defRPr>
            </a:lvl8pPr>
            <a:lvl9pPr lvl="8" algn="ctr" rtl="0">
              <a:lnSpc>
                <a:spcPct val="100000"/>
              </a:lnSpc>
              <a:spcBef>
                <a:spcPts val="0"/>
              </a:spcBef>
              <a:spcAft>
                <a:spcPts val="0"/>
              </a:spcAft>
              <a:buClr>
                <a:srgbClr val="FDF3E5"/>
              </a:buClr>
              <a:buSzPts val="1100"/>
              <a:buNone/>
              <a:defRPr sz="1100">
                <a:solidFill>
                  <a:srgbClr val="FDF3E5"/>
                </a:solidFill>
              </a:defRPr>
            </a:lvl9pPr>
          </a:lstStyle>
          <a:p>
            <a:endParaRPr/>
          </a:p>
        </p:txBody>
      </p:sp>
      <p:sp>
        <p:nvSpPr>
          <p:cNvPr id="59" name="Google Shape;59;p6"/>
          <p:cNvSpPr txBox="1">
            <a:spLocks noGrp="1"/>
          </p:cNvSpPr>
          <p:nvPr>
            <p:ph type="ctrTitle" idx="3"/>
          </p:nvPr>
        </p:nvSpPr>
        <p:spPr>
          <a:xfrm>
            <a:off x="6276918" y="3269816"/>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FDF3E5"/>
              </a:buClr>
              <a:buSzPts val="1600"/>
              <a:buNone/>
              <a:defRPr sz="1600">
                <a:solidFill>
                  <a:srgbClr val="FDF3E5"/>
                </a:solidFill>
              </a:defRPr>
            </a:lvl1pPr>
            <a:lvl2pPr lvl="1" algn="ctr" rtl="0">
              <a:spcBef>
                <a:spcPts val="0"/>
              </a:spcBef>
              <a:spcAft>
                <a:spcPts val="0"/>
              </a:spcAft>
              <a:buClr>
                <a:srgbClr val="FDF3E5"/>
              </a:buClr>
              <a:buSzPts val="1600"/>
              <a:buNone/>
              <a:defRPr sz="1600">
                <a:solidFill>
                  <a:srgbClr val="FDF3E5"/>
                </a:solidFill>
              </a:defRPr>
            </a:lvl2pPr>
            <a:lvl3pPr lvl="2" algn="ctr" rtl="0">
              <a:spcBef>
                <a:spcPts val="0"/>
              </a:spcBef>
              <a:spcAft>
                <a:spcPts val="0"/>
              </a:spcAft>
              <a:buClr>
                <a:srgbClr val="FDF3E5"/>
              </a:buClr>
              <a:buSzPts val="1600"/>
              <a:buNone/>
              <a:defRPr sz="1600">
                <a:solidFill>
                  <a:srgbClr val="FDF3E5"/>
                </a:solidFill>
              </a:defRPr>
            </a:lvl3pPr>
            <a:lvl4pPr lvl="3" algn="ctr" rtl="0">
              <a:spcBef>
                <a:spcPts val="0"/>
              </a:spcBef>
              <a:spcAft>
                <a:spcPts val="0"/>
              </a:spcAft>
              <a:buClr>
                <a:srgbClr val="FDF3E5"/>
              </a:buClr>
              <a:buSzPts val="1600"/>
              <a:buNone/>
              <a:defRPr sz="1600">
                <a:solidFill>
                  <a:srgbClr val="FDF3E5"/>
                </a:solidFill>
              </a:defRPr>
            </a:lvl4pPr>
            <a:lvl5pPr lvl="4" algn="ctr" rtl="0">
              <a:spcBef>
                <a:spcPts val="0"/>
              </a:spcBef>
              <a:spcAft>
                <a:spcPts val="0"/>
              </a:spcAft>
              <a:buClr>
                <a:srgbClr val="FDF3E5"/>
              </a:buClr>
              <a:buSzPts val="1600"/>
              <a:buNone/>
              <a:defRPr sz="1600">
                <a:solidFill>
                  <a:srgbClr val="FDF3E5"/>
                </a:solidFill>
              </a:defRPr>
            </a:lvl5pPr>
            <a:lvl6pPr lvl="5" algn="ctr" rtl="0">
              <a:spcBef>
                <a:spcPts val="0"/>
              </a:spcBef>
              <a:spcAft>
                <a:spcPts val="0"/>
              </a:spcAft>
              <a:buClr>
                <a:srgbClr val="FDF3E5"/>
              </a:buClr>
              <a:buSzPts val="1600"/>
              <a:buNone/>
              <a:defRPr sz="1600">
                <a:solidFill>
                  <a:srgbClr val="FDF3E5"/>
                </a:solidFill>
              </a:defRPr>
            </a:lvl6pPr>
            <a:lvl7pPr lvl="6" algn="ctr" rtl="0">
              <a:spcBef>
                <a:spcPts val="0"/>
              </a:spcBef>
              <a:spcAft>
                <a:spcPts val="0"/>
              </a:spcAft>
              <a:buClr>
                <a:srgbClr val="FDF3E5"/>
              </a:buClr>
              <a:buSzPts val="1600"/>
              <a:buNone/>
              <a:defRPr sz="1600">
                <a:solidFill>
                  <a:srgbClr val="FDF3E5"/>
                </a:solidFill>
              </a:defRPr>
            </a:lvl7pPr>
            <a:lvl8pPr lvl="7" algn="ctr" rtl="0">
              <a:spcBef>
                <a:spcPts val="0"/>
              </a:spcBef>
              <a:spcAft>
                <a:spcPts val="0"/>
              </a:spcAft>
              <a:buClr>
                <a:srgbClr val="FDF3E5"/>
              </a:buClr>
              <a:buSzPts val="1600"/>
              <a:buNone/>
              <a:defRPr sz="1600">
                <a:solidFill>
                  <a:srgbClr val="FDF3E5"/>
                </a:solidFill>
              </a:defRPr>
            </a:lvl8pPr>
            <a:lvl9pPr lvl="8" algn="ctr" rtl="0">
              <a:spcBef>
                <a:spcPts val="0"/>
              </a:spcBef>
              <a:spcAft>
                <a:spcPts val="0"/>
              </a:spcAft>
              <a:buClr>
                <a:srgbClr val="FDF3E5"/>
              </a:buClr>
              <a:buSzPts val="1600"/>
              <a:buNone/>
              <a:defRPr sz="1600">
                <a:solidFill>
                  <a:srgbClr val="FDF3E5"/>
                </a:solidFill>
              </a:defRPr>
            </a:lvl9pPr>
          </a:lstStyle>
          <a:p>
            <a:endParaRPr/>
          </a:p>
        </p:txBody>
      </p:sp>
      <p:sp>
        <p:nvSpPr>
          <p:cNvPr id="60" name="Google Shape;60;p6"/>
          <p:cNvSpPr txBox="1">
            <a:spLocks noGrp="1"/>
          </p:cNvSpPr>
          <p:nvPr>
            <p:ph type="subTitle" idx="4"/>
          </p:nvPr>
        </p:nvSpPr>
        <p:spPr>
          <a:xfrm>
            <a:off x="3666842" y="35081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DF3E5"/>
              </a:buClr>
              <a:buSzPts val="1100"/>
              <a:buNone/>
              <a:defRPr sz="1100">
                <a:solidFill>
                  <a:srgbClr val="FDF3E5"/>
                </a:solidFill>
              </a:defRPr>
            </a:lvl1pPr>
            <a:lvl2pPr lvl="1" algn="ctr" rtl="0">
              <a:lnSpc>
                <a:spcPct val="100000"/>
              </a:lnSpc>
              <a:spcBef>
                <a:spcPts val="0"/>
              </a:spcBef>
              <a:spcAft>
                <a:spcPts val="0"/>
              </a:spcAft>
              <a:buClr>
                <a:srgbClr val="FDF3E5"/>
              </a:buClr>
              <a:buSzPts val="1100"/>
              <a:buNone/>
              <a:defRPr sz="1100">
                <a:solidFill>
                  <a:srgbClr val="FDF3E5"/>
                </a:solidFill>
              </a:defRPr>
            </a:lvl2pPr>
            <a:lvl3pPr lvl="2" algn="ctr" rtl="0">
              <a:lnSpc>
                <a:spcPct val="100000"/>
              </a:lnSpc>
              <a:spcBef>
                <a:spcPts val="0"/>
              </a:spcBef>
              <a:spcAft>
                <a:spcPts val="0"/>
              </a:spcAft>
              <a:buClr>
                <a:srgbClr val="FDF3E5"/>
              </a:buClr>
              <a:buSzPts val="1100"/>
              <a:buNone/>
              <a:defRPr sz="1100">
                <a:solidFill>
                  <a:srgbClr val="FDF3E5"/>
                </a:solidFill>
              </a:defRPr>
            </a:lvl3pPr>
            <a:lvl4pPr lvl="3" algn="ctr" rtl="0">
              <a:lnSpc>
                <a:spcPct val="100000"/>
              </a:lnSpc>
              <a:spcBef>
                <a:spcPts val="0"/>
              </a:spcBef>
              <a:spcAft>
                <a:spcPts val="0"/>
              </a:spcAft>
              <a:buClr>
                <a:srgbClr val="FDF3E5"/>
              </a:buClr>
              <a:buSzPts val="1100"/>
              <a:buNone/>
              <a:defRPr sz="1100">
                <a:solidFill>
                  <a:srgbClr val="FDF3E5"/>
                </a:solidFill>
              </a:defRPr>
            </a:lvl4pPr>
            <a:lvl5pPr lvl="4" algn="ctr" rtl="0">
              <a:lnSpc>
                <a:spcPct val="100000"/>
              </a:lnSpc>
              <a:spcBef>
                <a:spcPts val="0"/>
              </a:spcBef>
              <a:spcAft>
                <a:spcPts val="0"/>
              </a:spcAft>
              <a:buClr>
                <a:srgbClr val="FDF3E5"/>
              </a:buClr>
              <a:buSzPts val="1100"/>
              <a:buNone/>
              <a:defRPr sz="1100">
                <a:solidFill>
                  <a:srgbClr val="FDF3E5"/>
                </a:solidFill>
              </a:defRPr>
            </a:lvl5pPr>
            <a:lvl6pPr lvl="5" algn="ctr" rtl="0">
              <a:lnSpc>
                <a:spcPct val="100000"/>
              </a:lnSpc>
              <a:spcBef>
                <a:spcPts val="0"/>
              </a:spcBef>
              <a:spcAft>
                <a:spcPts val="0"/>
              </a:spcAft>
              <a:buClr>
                <a:srgbClr val="FDF3E5"/>
              </a:buClr>
              <a:buSzPts val="1100"/>
              <a:buNone/>
              <a:defRPr sz="1100">
                <a:solidFill>
                  <a:srgbClr val="FDF3E5"/>
                </a:solidFill>
              </a:defRPr>
            </a:lvl6pPr>
            <a:lvl7pPr lvl="6" algn="ctr" rtl="0">
              <a:lnSpc>
                <a:spcPct val="100000"/>
              </a:lnSpc>
              <a:spcBef>
                <a:spcPts val="0"/>
              </a:spcBef>
              <a:spcAft>
                <a:spcPts val="0"/>
              </a:spcAft>
              <a:buClr>
                <a:srgbClr val="FDF3E5"/>
              </a:buClr>
              <a:buSzPts val="1100"/>
              <a:buNone/>
              <a:defRPr sz="1100">
                <a:solidFill>
                  <a:srgbClr val="FDF3E5"/>
                </a:solidFill>
              </a:defRPr>
            </a:lvl7pPr>
            <a:lvl8pPr lvl="7" algn="ctr" rtl="0">
              <a:lnSpc>
                <a:spcPct val="100000"/>
              </a:lnSpc>
              <a:spcBef>
                <a:spcPts val="0"/>
              </a:spcBef>
              <a:spcAft>
                <a:spcPts val="0"/>
              </a:spcAft>
              <a:buClr>
                <a:srgbClr val="FDF3E5"/>
              </a:buClr>
              <a:buSzPts val="1100"/>
              <a:buNone/>
              <a:defRPr sz="1100">
                <a:solidFill>
                  <a:srgbClr val="FDF3E5"/>
                </a:solidFill>
              </a:defRPr>
            </a:lvl8pPr>
            <a:lvl9pPr lvl="8" algn="ctr" rtl="0">
              <a:lnSpc>
                <a:spcPct val="100000"/>
              </a:lnSpc>
              <a:spcBef>
                <a:spcPts val="0"/>
              </a:spcBef>
              <a:spcAft>
                <a:spcPts val="0"/>
              </a:spcAft>
              <a:buClr>
                <a:srgbClr val="FDF3E5"/>
              </a:buClr>
              <a:buSzPts val="1100"/>
              <a:buNone/>
              <a:defRPr sz="1100">
                <a:solidFill>
                  <a:srgbClr val="FDF3E5"/>
                </a:solidFill>
              </a:defRPr>
            </a:lvl9pPr>
          </a:lstStyle>
          <a:p>
            <a:endParaRPr/>
          </a:p>
        </p:txBody>
      </p:sp>
      <p:sp>
        <p:nvSpPr>
          <p:cNvPr id="61" name="Google Shape;61;p6"/>
          <p:cNvSpPr txBox="1">
            <a:spLocks noGrp="1"/>
          </p:cNvSpPr>
          <p:nvPr>
            <p:ph type="ctrTitle" idx="5"/>
          </p:nvPr>
        </p:nvSpPr>
        <p:spPr>
          <a:xfrm>
            <a:off x="3266192" y="3269816"/>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FDF3E5"/>
              </a:buClr>
              <a:buSzPts val="1600"/>
              <a:buNone/>
              <a:defRPr sz="1600">
                <a:solidFill>
                  <a:srgbClr val="FDF3E5"/>
                </a:solidFill>
              </a:defRPr>
            </a:lvl1pPr>
            <a:lvl2pPr lvl="1" algn="ctr" rtl="0">
              <a:spcBef>
                <a:spcPts val="0"/>
              </a:spcBef>
              <a:spcAft>
                <a:spcPts val="0"/>
              </a:spcAft>
              <a:buClr>
                <a:srgbClr val="FDF3E5"/>
              </a:buClr>
              <a:buSzPts val="1600"/>
              <a:buNone/>
              <a:defRPr sz="1600">
                <a:solidFill>
                  <a:srgbClr val="FDF3E5"/>
                </a:solidFill>
              </a:defRPr>
            </a:lvl2pPr>
            <a:lvl3pPr lvl="2" algn="ctr" rtl="0">
              <a:spcBef>
                <a:spcPts val="0"/>
              </a:spcBef>
              <a:spcAft>
                <a:spcPts val="0"/>
              </a:spcAft>
              <a:buClr>
                <a:srgbClr val="FDF3E5"/>
              </a:buClr>
              <a:buSzPts val="1600"/>
              <a:buNone/>
              <a:defRPr sz="1600">
                <a:solidFill>
                  <a:srgbClr val="FDF3E5"/>
                </a:solidFill>
              </a:defRPr>
            </a:lvl3pPr>
            <a:lvl4pPr lvl="3" algn="ctr" rtl="0">
              <a:spcBef>
                <a:spcPts val="0"/>
              </a:spcBef>
              <a:spcAft>
                <a:spcPts val="0"/>
              </a:spcAft>
              <a:buClr>
                <a:srgbClr val="FDF3E5"/>
              </a:buClr>
              <a:buSzPts val="1600"/>
              <a:buNone/>
              <a:defRPr sz="1600">
                <a:solidFill>
                  <a:srgbClr val="FDF3E5"/>
                </a:solidFill>
              </a:defRPr>
            </a:lvl4pPr>
            <a:lvl5pPr lvl="4" algn="ctr" rtl="0">
              <a:spcBef>
                <a:spcPts val="0"/>
              </a:spcBef>
              <a:spcAft>
                <a:spcPts val="0"/>
              </a:spcAft>
              <a:buClr>
                <a:srgbClr val="FDF3E5"/>
              </a:buClr>
              <a:buSzPts val="1600"/>
              <a:buNone/>
              <a:defRPr sz="1600">
                <a:solidFill>
                  <a:srgbClr val="FDF3E5"/>
                </a:solidFill>
              </a:defRPr>
            </a:lvl5pPr>
            <a:lvl6pPr lvl="5" algn="ctr" rtl="0">
              <a:spcBef>
                <a:spcPts val="0"/>
              </a:spcBef>
              <a:spcAft>
                <a:spcPts val="0"/>
              </a:spcAft>
              <a:buClr>
                <a:srgbClr val="FDF3E5"/>
              </a:buClr>
              <a:buSzPts val="1600"/>
              <a:buNone/>
              <a:defRPr sz="1600">
                <a:solidFill>
                  <a:srgbClr val="FDF3E5"/>
                </a:solidFill>
              </a:defRPr>
            </a:lvl6pPr>
            <a:lvl7pPr lvl="6" algn="ctr" rtl="0">
              <a:spcBef>
                <a:spcPts val="0"/>
              </a:spcBef>
              <a:spcAft>
                <a:spcPts val="0"/>
              </a:spcAft>
              <a:buClr>
                <a:srgbClr val="FDF3E5"/>
              </a:buClr>
              <a:buSzPts val="1600"/>
              <a:buNone/>
              <a:defRPr sz="1600">
                <a:solidFill>
                  <a:srgbClr val="FDF3E5"/>
                </a:solidFill>
              </a:defRPr>
            </a:lvl7pPr>
            <a:lvl8pPr lvl="7" algn="ctr" rtl="0">
              <a:spcBef>
                <a:spcPts val="0"/>
              </a:spcBef>
              <a:spcAft>
                <a:spcPts val="0"/>
              </a:spcAft>
              <a:buClr>
                <a:srgbClr val="FDF3E5"/>
              </a:buClr>
              <a:buSzPts val="1600"/>
              <a:buNone/>
              <a:defRPr sz="1600">
                <a:solidFill>
                  <a:srgbClr val="FDF3E5"/>
                </a:solidFill>
              </a:defRPr>
            </a:lvl8pPr>
            <a:lvl9pPr lvl="8" algn="ctr" rtl="0">
              <a:spcBef>
                <a:spcPts val="0"/>
              </a:spcBef>
              <a:spcAft>
                <a:spcPts val="0"/>
              </a:spcAft>
              <a:buClr>
                <a:srgbClr val="FDF3E5"/>
              </a:buClr>
              <a:buSzPts val="1600"/>
              <a:buNone/>
              <a:defRPr sz="1600">
                <a:solidFill>
                  <a:srgbClr val="FDF3E5"/>
                </a:solidFill>
              </a:defRPr>
            </a:lvl9pPr>
          </a:lstStyle>
          <a:p>
            <a:endParaRPr/>
          </a:p>
        </p:txBody>
      </p:sp>
      <p:sp>
        <p:nvSpPr>
          <p:cNvPr id="62" name="Google Shape;62;p6"/>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txBox="1">
            <a:spLocks noGrp="1"/>
          </p:cNvSpPr>
          <p:nvPr>
            <p:ph type="ctrTitle" idx="6"/>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64" name="Google Shape;64;p6"/>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rgbClr val="338987"/>
                </a:solidFill>
                <a:latin typeface="Josefin Sans"/>
                <a:ea typeface="Josefin Sans"/>
                <a:cs typeface="Josefin Sans"/>
                <a:sym typeface="Josefin Sans"/>
              </a:defRPr>
            </a:lvl1pPr>
            <a:lvl2pPr lvl="1" algn="r" rtl="0">
              <a:buNone/>
              <a:defRPr sz="1100" b="1">
                <a:solidFill>
                  <a:srgbClr val="338987"/>
                </a:solidFill>
                <a:latin typeface="Josefin Sans"/>
                <a:ea typeface="Josefin Sans"/>
                <a:cs typeface="Josefin Sans"/>
                <a:sym typeface="Josefin Sans"/>
              </a:defRPr>
            </a:lvl2pPr>
            <a:lvl3pPr lvl="2" algn="r" rtl="0">
              <a:buNone/>
              <a:defRPr sz="1100" b="1">
                <a:solidFill>
                  <a:srgbClr val="338987"/>
                </a:solidFill>
                <a:latin typeface="Josefin Sans"/>
                <a:ea typeface="Josefin Sans"/>
                <a:cs typeface="Josefin Sans"/>
                <a:sym typeface="Josefin Sans"/>
              </a:defRPr>
            </a:lvl3pPr>
            <a:lvl4pPr lvl="3" algn="r" rtl="0">
              <a:buNone/>
              <a:defRPr sz="1100" b="1">
                <a:solidFill>
                  <a:srgbClr val="338987"/>
                </a:solidFill>
                <a:latin typeface="Josefin Sans"/>
                <a:ea typeface="Josefin Sans"/>
                <a:cs typeface="Josefin Sans"/>
                <a:sym typeface="Josefin Sans"/>
              </a:defRPr>
            </a:lvl4pPr>
            <a:lvl5pPr lvl="4" algn="r" rtl="0">
              <a:buNone/>
              <a:defRPr sz="1100" b="1">
                <a:solidFill>
                  <a:srgbClr val="338987"/>
                </a:solidFill>
                <a:latin typeface="Josefin Sans"/>
                <a:ea typeface="Josefin Sans"/>
                <a:cs typeface="Josefin Sans"/>
                <a:sym typeface="Josefin Sans"/>
              </a:defRPr>
            </a:lvl5pPr>
            <a:lvl6pPr lvl="5" algn="r" rtl="0">
              <a:buNone/>
              <a:defRPr sz="1100" b="1">
                <a:solidFill>
                  <a:srgbClr val="338987"/>
                </a:solidFill>
                <a:latin typeface="Josefin Sans"/>
                <a:ea typeface="Josefin Sans"/>
                <a:cs typeface="Josefin Sans"/>
                <a:sym typeface="Josefin Sans"/>
              </a:defRPr>
            </a:lvl6pPr>
            <a:lvl7pPr lvl="6" algn="r" rtl="0">
              <a:buNone/>
              <a:defRPr sz="1100" b="1">
                <a:solidFill>
                  <a:srgbClr val="338987"/>
                </a:solidFill>
                <a:latin typeface="Josefin Sans"/>
                <a:ea typeface="Josefin Sans"/>
                <a:cs typeface="Josefin Sans"/>
                <a:sym typeface="Josefin Sans"/>
              </a:defRPr>
            </a:lvl7pPr>
            <a:lvl8pPr lvl="7" algn="r" rtl="0">
              <a:buNone/>
              <a:defRPr sz="1100" b="1">
                <a:solidFill>
                  <a:srgbClr val="338987"/>
                </a:solidFill>
                <a:latin typeface="Josefin Sans"/>
                <a:ea typeface="Josefin Sans"/>
                <a:cs typeface="Josefin Sans"/>
                <a:sym typeface="Josefin Sans"/>
              </a:defRPr>
            </a:lvl8pPr>
            <a:lvl9pPr lvl="8" algn="r" rtl="0">
              <a:buNone/>
              <a:defRPr sz="1100" b="1">
                <a:solidFill>
                  <a:srgbClr val="338987"/>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p:cSld name="CUSTOM_13">
    <p:bg>
      <p:bgPr>
        <a:solidFill>
          <a:srgbClr val="FDF3E5">
            <a:alpha val="29620"/>
          </a:srgbClr>
        </a:solidFill>
        <a:effectLst/>
      </p:bgPr>
    </p:bg>
    <p:spTree>
      <p:nvGrpSpPr>
        <p:cNvPr id="1" name="Shape 65"/>
        <p:cNvGrpSpPr/>
        <p:nvPr/>
      </p:nvGrpSpPr>
      <p:grpSpPr>
        <a:xfrm>
          <a:off x="0" y="0"/>
          <a:ext cx="0" cy="0"/>
          <a:chOff x="0" y="0"/>
          <a:chExt cx="0" cy="0"/>
        </a:xfrm>
      </p:grpSpPr>
      <p:sp>
        <p:nvSpPr>
          <p:cNvPr id="66" name="Google Shape;66;p7"/>
          <p:cNvSpPr/>
          <p:nvPr/>
        </p:nvSpPr>
        <p:spPr>
          <a:xfrm>
            <a:off x="0" y="0"/>
            <a:ext cx="9144000" cy="5143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a:off x="1682050" y="1340375"/>
            <a:ext cx="7526100" cy="1486500"/>
          </a:xfrm>
          <a:prstGeom prst="rect">
            <a:avLst/>
          </a:prstGeom>
          <a:solidFill>
            <a:srgbClr val="FDF3E5"/>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56225" y="3026125"/>
            <a:ext cx="7526100" cy="1486500"/>
          </a:xfrm>
          <a:prstGeom prst="rect">
            <a:avLst/>
          </a:prstGeom>
          <a:solidFill>
            <a:srgbClr val="FDF3E5"/>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txBox="1">
            <a:spLocks noGrp="1"/>
          </p:cNvSpPr>
          <p:nvPr>
            <p:ph type="subTitle" idx="1"/>
          </p:nvPr>
        </p:nvSpPr>
        <p:spPr>
          <a:xfrm>
            <a:off x="3496225" y="1777412"/>
            <a:ext cx="4239600" cy="63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338987"/>
              </a:buClr>
              <a:buSzPts val="1100"/>
              <a:buNone/>
              <a:defRPr sz="1100">
                <a:solidFill>
                  <a:srgbClr val="338987"/>
                </a:solidFill>
              </a:defRPr>
            </a:lvl1pPr>
            <a:lvl2pPr lvl="1" rtl="0">
              <a:lnSpc>
                <a:spcPct val="100000"/>
              </a:lnSpc>
              <a:spcBef>
                <a:spcPts val="0"/>
              </a:spcBef>
              <a:spcAft>
                <a:spcPts val="0"/>
              </a:spcAft>
              <a:buClr>
                <a:srgbClr val="338987"/>
              </a:buClr>
              <a:buSzPts val="1100"/>
              <a:buNone/>
              <a:defRPr sz="1100">
                <a:solidFill>
                  <a:srgbClr val="338987"/>
                </a:solidFill>
              </a:defRPr>
            </a:lvl2pPr>
            <a:lvl3pPr lvl="2" rtl="0">
              <a:lnSpc>
                <a:spcPct val="100000"/>
              </a:lnSpc>
              <a:spcBef>
                <a:spcPts val="0"/>
              </a:spcBef>
              <a:spcAft>
                <a:spcPts val="0"/>
              </a:spcAft>
              <a:buClr>
                <a:srgbClr val="338987"/>
              </a:buClr>
              <a:buSzPts val="1100"/>
              <a:buNone/>
              <a:defRPr sz="1100">
                <a:solidFill>
                  <a:srgbClr val="338987"/>
                </a:solidFill>
              </a:defRPr>
            </a:lvl3pPr>
            <a:lvl4pPr lvl="3" rtl="0">
              <a:lnSpc>
                <a:spcPct val="100000"/>
              </a:lnSpc>
              <a:spcBef>
                <a:spcPts val="0"/>
              </a:spcBef>
              <a:spcAft>
                <a:spcPts val="0"/>
              </a:spcAft>
              <a:buClr>
                <a:srgbClr val="338987"/>
              </a:buClr>
              <a:buSzPts val="1100"/>
              <a:buNone/>
              <a:defRPr sz="1100">
                <a:solidFill>
                  <a:srgbClr val="338987"/>
                </a:solidFill>
              </a:defRPr>
            </a:lvl4pPr>
            <a:lvl5pPr lvl="4" rtl="0">
              <a:lnSpc>
                <a:spcPct val="100000"/>
              </a:lnSpc>
              <a:spcBef>
                <a:spcPts val="0"/>
              </a:spcBef>
              <a:spcAft>
                <a:spcPts val="0"/>
              </a:spcAft>
              <a:buClr>
                <a:srgbClr val="338987"/>
              </a:buClr>
              <a:buSzPts val="1100"/>
              <a:buNone/>
              <a:defRPr sz="1100">
                <a:solidFill>
                  <a:srgbClr val="338987"/>
                </a:solidFill>
              </a:defRPr>
            </a:lvl5pPr>
            <a:lvl6pPr lvl="5" rtl="0">
              <a:lnSpc>
                <a:spcPct val="100000"/>
              </a:lnSpc>
              <a:spcBef>
                <a:spcPts val="0"/>
              </a:spcBef>
              <a:spcAft>
                <a:spcPts val="0"/>
              </a:spcAft>
              <a:buClr>
                <a:srgbClr val="338987"/>
              </a:buClr>
              <a:buSzPts val="1100"/>
              <a:buNone/>
              <a:defRPr sz="1100">
                <a:solidFill>
                  <a:srgbClr val="338987"/>
                </a:solidFill>
              </a:defRPr>
            </a:lvl6pPr>
            <a:lvl7pPr lvl="6" rtl="0">
              <a:lnSpc>
                <a:spcPct val="100000"/>
              </a:lnSpc>
              <a:spcBef>
                <a:spcPts val="0"/>
              </a:spcBef>
              <a:spcAft>
                <a:spcPts val="0"/>
              </a:spcAft>
              <a:buClr>
                <a:srgbClr val="338987"/>
              </a:buClr>
              <a:buSzPts val="1100"/>
              <a:buNone/>
              <a:defRPr sz="1100">
                <a:solidFill>
                  <a:srgbClr val="338987"/>
                </a:solidFill>
              </a:defRPr>
            </a:lvl7pPr>
            <a:lvl8pPr lvl="7" rtl="0">
              <a:lnSpc>
                <a:spcPct val="100000"/>
              </a:lnSpc>
              <a:spcBef>
                <a:spcPts val="0"/>
              </a:spcBef>
              <a:spcAft>
                <a:spcPts val="0"/>
              </a:spcAft>
              <a:buClr>
                <a:srgbClr val="338987"/>
              </a:buClr>
              <a:buSzPts val="1100"/>
              <a:buNone/>
              <a:defRPr sz="1100">
                <a:solidFill>
                  <a:srgbClr val="338987"/>
                </a:solidFill>
              </a:defRPr>
            </a:lvl8pPr>
            <a:lvl9pPr lvl="8" rtl="0">
              <a:lnSpc>
                <a:spcPct val="100000"/>
              </a:lnSpc>
              <a:spcBef>
                <a:spcPts val="0"/>
              </a:spcBef>
              <a:spcAft>
                <a:spcPts val="0"/>
              </a:spcAft>
              <a:buClr>
                <a:srgbClr val="338987"/>
              </a:buClr>
              <a:buSzPts val="1100"/>
              <a:buNone/>
              <a:defRPr sz="1100">
                <a:solidFill>
                  <a:srgbClr val="338987"/>
                </a:solidFill>
              </a:defRPr>
            </a:lvl9pPr>
          </a:lstStyle>
          <a:p>
            <a:endParaRPr/>
          </a:p>
        </p:txBody>
      </p:sp>
      <p:sp>
        <p:nvSpPr>
          <p:cNvPr id="70" name="Google Shape;70;p7"/>
          <p:cNvSpPr txBox="1">
            <a:spLocks noGrp="1"/>
          </p:cNvSpPr>
          <p:nvPr>
            <p:ph type="ctrTitle"/>
          </p:nvPr>
        </p:nvSpPr>
        <p:spPr>
          <a:xfrm>
            <a:off x="2166692" y="2133255"/>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338987"/>
              </a:buClr>
              <a:buSzPts val="1600"/>
              <a:buNone/>
              <a:defRPr sz="1600">
                <a:solidFill>
                  <a:srgbClr val="338987"/>
                </a:solidFill>
              </a:defRPr>
            </a:lvl1pPr>
            <a:lvl2pPr lvl="1" algn="ctr" rtl="0">
              <a:spcBef>
                <a:spcPts val="0"/>
              </a:spcBef>
              <a:spcAft>
                <a:spcPts val="0"/>
              </a:spcAft>
              <a:buClr>
                <a:srgbClr val="338987"/>
              </a:buClr>
              <a:buSzPts val="1600"/>
              <a:buNone/>
              <a:defRPr sz="1600">
                <a:solidFill>
                  <a:srgbClr val="338987"/>
                </a:solidFill>
              </a:defRPr>
            </a:lvl2pPr>
            <a:lvl3pPr lvl="2" algn="ctr" rtl="0">
              <a:spcBef>
                <a:spcPts val="0"/>
              </a:spcBef>
              <a:spcAft>
                <a:spcPts val="0"/>
              </a:spcAft>
              <a:buClr>
                <a:srgbClr val="338987"/>
              </a:buClr>
              <a:buSzPts val="1600"/>
              <a:buNone/>
              <a:defRPr sz="1600">
                <a:solidFill>
                  <a:srgbClr val="338987"/>
                </a:solidFill>
              </a:defRPr>
            </a:lvl3pPr>
            <a:lvl4pPr lvl="3" algn="ctr" rtl="0">
              <a:spcBef>
                <a:spcPts val="0"/>
              </a:spcBef>
              <a:spcAft>
                <a:spcPts val="0"/>
              </a:spcAft>
              <a:buClr>
                <a:srgbClr val="338987"/>
              </a:buClr>
              <a:buSzPts val="1600"/>
              <a:buNone/>
              <a:defRPr sz="1600">
                <a:solidFill>
                  <a:srgbClr val="338987"/>
                </a:solidFill>
              </a:defRPr>
            </a:lvl4pPr>
            <a:lvl5pPr lvl="4" algn="ctr" rtl="0">
              <a:spcBef>
                <a:spcPts val="0"/>
              </a:spcBef>
              <a:spcAft>
                <a:spcPts val="0"/>
              </a:spcAft>
              <a:buClr>
                <a:srgbClr val="338987"/>
              </a:buClr>
              <a:buSzPts val="1600"/>
              <a:buNone/>
              <a:defRPr sz="1600">
                <a:solidFill>
                  <a:srgbClr val="338987"/>
                </a:solidFill>
              </a:defRPr>
            </a:lvl5pPr>
            <a:lvl6pPr lvl="5" algn="ctr" rtl="0">
              <a:spcBef>
                <a:spcPts val="0"/>
              </a:spcBef>
              <a:spcAft>
                <a:spcPts val="0"/>
              </a:spcAft>
              <a:buClr>
                <a:srgbClr val="338987"/>
              </a:buClr>
              <a:buSzPts val="1600"/>
              <a:buNone/>
              <a:defRPr sz="1600">
                <a:solidFill>
                  <a:srgbClr val="338987"/>
                </a:solidFill>
              </a:defRPr>
            </a:lvl6pPr>
            <a:lvl7pPr lvl="6" algn="ctr" rtl="0">
              <a:spcBef>
                <a:spcPts val="0"/>
              </a:spcBef>
              <a:spcAft>
                <a:spcPts val="0"/>
              </a:spcAft>
              <a:buClr>
                <a:srgbClr val="338987"/>
              </a:buClr>
              <a:buSzPts val="1600"/>
              <a:buNone/>
              <a:defRPr sz="1600">
                <a:solidFill>
                  <a:srgbClr val="338987"/>
                </a:solidFill>
              </a:defRPr>
            </a:lvl7pPr>
            <a:lvl8pPr lvl="7" algn="ctr" rtl="0">
              <a:spcBef>
                <a:spcPts val="0"/>
              </a:spcBef>
              <a:spcAft>
                <a:spcPts val="0"/>
              </a:spcAft>
              <a:buClr>
                <a:srgbClr val="338987"/>
              </a:buClr>
              <a:buSzPts val="1600"/>
              <a:buNone/>
              <a:defRPr sz="1600">
                <a:solidFill>
                  <a:srgbClr val="338987"/>
                </a:solidFill>
              </a:defRPr>
            </a:lvl8pPr>
            <a:lvl9pPr lvl="8" algn="ctr" rtl="0">
              <a:spcBef>
                <a:spcPts val="0"/>
              </a:spcBef>
              <a:spcAft>
                <a:spcPts val="0"/>
              </a:spcAft>
              <a:buClr>
                <a:srgbClr val="338987"/>
              </a:buClr>
              <a:buSzPts val="1600"/>
              <a:buNone/>
              <a:defRPr sz="1600">
                <a:solidFill>
                  <a:srgbClr val="338987"/>
                </a:solidFill>
              </a:defRPr>
            </a:lvl9pPr>
          </a:lstStyle>
          <a:p>
            <a:endParaRPr/>
          </a:p>
        </p:txBody>
      </p:sp>
      <p:sp>
        <p:nvSpPr>
          <p:cNvPr id="71" name="Google Shape;71;p7"/>
          <p:cNvSpPr txBox="1">
            <a:spLocks noGrp="1"/>
          </p:cNvSpPr>
          <p:nvPr>
            <p:ph type="subTitle" idx="2"/>
          </p:nvPr>
        </p:nvSpPr>
        <p:spPr>
          <a:xfrm>
            <a:off x="1614200" y="3472738"/>
            <a:ext cx="4031700" cy="637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338987"/>
              </a:buClr>
              <a:buSzPts val="1100"/>
              <a:buNone/>
              <a:defRPr sz="1100">
                <a:solidFill>
                  <a:srgbClr val="338987"/>
                </a:solidFill>
              </a:defRPr>
            </a:lvl1pPr>
            <a:lvl2pPr lvl="1" algn="r" rtl="0">
              <a:lnSpc>
                <a:spcPct val="100000"/>
              </a:lnSpc>
              <a:spcBef>
                <a:spcPts val="0"/>
              </a:spcBef>
              <a:spcAft>
                <a:spcPts val="0"/>
              </a:spcAft>
              <a:buClr>
                <a:srgbClr val="338987"/>
              </a:buClr>
              <a:buSzPts val="1100"/>
              <a:buNone/>
              <a:defRPr sz="1100">
                <a:solidFill>
                  <a:srgbClr val="338987"/>
                </a:solidFill>
              </a:defRPr>
            </a:lvl2pPr>
            <a:lvl3pPr lvl="2" algn="r" rtl="0">
              <a:lnSpc>
                <a:spcPct val="100000"/>
              </a:lnSpc>
              <a:spcBef>
                <a:spcPts val="0"/>
              </a:spcBef>
              <a:spcAft>
                <a:spcPts val="0"/>
              </a:spcAft>
              <a:buClr>
                <a:srgbClr val="338987"/>
              </a:buClr>
              <a:buSzPts val="1100"/>
              <a:buNone/>
              <a:defRPr sz="1100">
                <a:solidFill>
                  <a:srgbClr val="338987"/>
                </a:solidFill>
              </a:defRPr>
            </a:lvl3pPr>
            <a:lvl4pPr lvl="3" algn="r" rtl="0">
              <a:lnSpc>
                <a:spcPct val="100000"/>
              </a:lnSpc>
              <a:spcBef>
                <a:spcPts val="0"/>
              </a:spcBef>
              <a:spcAft>
                <a:spcPts val="0"/>
              </a:spcAft>
              <a:buClr>
                <a:srgbClr val="338987"/>
              </a:buClr>
              <a:buSzPts val="1100"/>
              <a:buNone/>
              <a:defRPr sz="1100">
                <a:solidFill>
                  <a:srgbClr val="338987"/>
                </a:solidFill>
              </a:defRPr>
            </a:lvl4pPr>
            <a:lvl5pPr lvl="4" algn="r" rtl="0">
              <a:lnSpc>
                <a:spcPct val="100000"/>
              </a:lnSpc>
              <a:spcBef>
                <a:spcPts val="0"/>
              </a:spcBef>
              <a:spcAft>
                <a:spcPts val="0"/>
              </a:spcAft>
              <a:buClr>
                <a:srgbClr val="338987"/>
              </a:buClr>
              <a:buSzPts val="1100"/>
              <a:buNone/>
              <a:defRPr sz="1100">
                <a:solidFill>
                  <a:srgbClr val="338987"/>
                </a:solidFill>
              </a:defRPr>
            </a:lvl5pPr>
            <a:lvl6pPr lvl="5" algn="r" rtl="0">
              <a:lnSpc>
                <a:spcPct val="100000"/>
              </a:lnSpc>
              <a:spcBef>
                <a:spcPts val="0"/>
              </a:spcBef>
              <a:spcAft>
                <a:spcPts val="0"/>
              </a:spcAft>
              <a:buClr>
                <a:srgbClr val="338987"/>
              </a:buClr>
              <a:buSzPts val="1100"/>
              <a:buNone/>
              <a:defRPr sz="1100">
                <a:solidFill>
                  <a:srgbClr val="338987"/>
                </a:solidFill>
              </a:defRPr>
            </a:lvl6pPr>
            <a:lvl7pPr lvl="6" algn="r" rtl="0">
              <a:lnSpc>
                <a:spcPct val="100000"/>
              </a:lnSpc>
              <a:spcBef>
                <a:spcPts val="0"/>
              </a:spcBef>
              <a:spcAft>
                <a:spcPts val="0"/>
              </a:spcAft>
              <a:buClr>
                <a:srgbClr val="338987"/>
              </a:buClr>
              <a:buSzPts val="1100"/>
              <a:buNone/>
              <a:defRPr sz="1100">
                <a:solidFill>
                  <a:srgbClr val="338987"/>
                </a:solidFill>
              </a:defRPr>
            </a:lvl7pPr>
            <a:lvl8pPr lvl="7" algn="r" rtl="0">
              <a:lnSpc>
                <a:spcPct val="100000"/>
              </a:lnSpc>
              <a:spcBef>
                <a:spcPts val="0"/>
              </a:spcBef>
              <a:spcAft>
                <a:spcPts val="0"/>
              </a:spcAft>
              <a:buClr>
                <a:srgbClr val="338987"/>
              </a:buClr>
              <a:buSzPts val="1100"/>
              <a:buNone/>
              <a:defRPr sz="1100">
                <a:solidFill>
                  <a:srgbClr val="338987"/>
                </a:solidFill>
              </a:defRPr>
            </a:lvl8pPr>
            <a:lvl9pPr lvl="8" algn="r" rtl="0">
              <a:lnSpc>
                <a:spcPct val="100000"/>
              </a:lnSpc>
              <a:spcBef>
                <a:spcPts val="0"/>
              </a:spcBef>
              <a:spcAft>
                <a:spcPts val="0"/>
              </a:spcAft>
              <a:buClr>
                <a:srgbClr val="338987"/>
              </a:buClr>
              <a:buSzPts val="1100"/>
              <a:buNone/>
              <a:defRPr sz="1100">
                <a:solidFill>
                  <a:srgbClr val="338987"/>
                </a:solidFill>
              </a:defRPr>
            </a:lvl9pPr>
          </a:lstStyle>
          <a:p>
            <a:endParaRPr/>
          </a:p>
        </p:txBody>
      </p:sp>
      <p:sp>
        <p:nvSpPr>
          <p:cNvPr id="72" name="Google Shape;72;p7"/>
          <p:cNvSpPr txBox="1">
            <a:spLocks noGrp="1"/>
          </p:cNvSpPr>
          <p:nvPr>
            <p:ph type="ctrTitle" idx="3"/>
          </p:nvPr>
        </p:nvSpPr>
        <p:spPr>
          <a:xfrm>
            <a:off x="5124663" y="3758315"/>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338987"/>
              </a:buClr>
              <a:buSzPts val="1600"/>
              <a:buNone/>
              <a:defRPr sz="1600">
                <a:solidFill>
                  <a:srgbClr val="338987"/>
                </a:solidFill>
              </a:defRPr>
            </a:lvl1pPr>
            <a:lvl2pPr lvl="1" algn="ctr" rtl="0">
              <a:spcBef>
                <a:spcPts val="0"/>
              </a:spcBef>
              <a:spcAft>
                <a:spcPts val="0"/>
              </a:spcAft>
              <a:buClr>
                <a:srgbClr val="338987"/>
              </a:buClr>
              <a:buSzPts val="1600"/>
              <a:buNone/>
              <a:defRPr sz="1600">
                <a:solidFill>
                  <a:srgbClr val="338987"/>
                </a:solidFill>
              </a:defRPr>
            </a:lvl2pPr>
            <a:lvl3pPr lvl="2" algn="ctr" rtl="0">
              <a:spcBef>
                <a:spcPts val="0"/>
              </a:spcBef>
              <a:spcAft>
                <a:spcPts val="0"/>
              </a:spcAft>
              <a:buClr>
                <a:srgbClr val="338987"/>
              </a:buClr>
              <a:buSzPts val="1600"/>
              <a:buNone/>
              <a:defRPr sz="1600">
                <a:solidFill>
                  <a:srgbClr val="338987"/>
                </a:solidFill>
              </a:defRPr>
            </a:lvl3pPr>
            <a:lvl4pPr lvl="3" algn="ctr" rtl="0">
              <a:spcBef>
                <a:spcPts val="0"/>
              </a:spcBef>
              <a:spcAft>
                <a:spcPts val="0"/>
              </a:spcAft>
              <a:buClr>
                <a:srgbClr val="338987"/>
              </a:buClr>
              <a:buSzPts val="1600"/>
              <a:buNone/>
              <a:defRPr sz="1600">
                <a:solidFill>
                  <a:srgbClr val="338987"/>
                </a:solidFill>
              </a:defRPr>
            </a:lvl4pPr>
            <a:lvl5pPr lvl="4" algn="ctr" rtl="0">
              <a:spcBef>
                <a:spcPts val="0"/>
              </a:spcBef>
              <a:spcAft>
                <a:spcPts val="0"/>
              </a:spcAft>
              <a:buClr>
                <a:srgbClr val="338987"/>
              </a:buClr>
              <a:buSzPts val="1600"/>
              <a:buNone/>
              <a:defRPr sz="1600">
                <a:solidFill>
                  <a:srgbClr val="338987"/>
                </a:solidFill>
              </a:defRPr>
            </a:lvl5pPr>
            <a:lvl6pPr lvl="5" algn="ctr" rtl="0">
              <a:spcBef>
                <a:spcPts val="0"/>
              </a:spcBef>
              <a:spcAft>
                <a:spcPts val="0"/>
              </a:spcAft>
              <a:buClr>
                <a:srgbClr val="338987"/>
              </a:buClr>
              <a:buSzPts val="1600"/>
              <a:buNone/>
              <a:defRPr sz="1600">
                <a:solidFill>
                  <a:srgbClr val="338987"/>
                </a:solidFill>
              </a:defRPr>
            </a:lvl6pPr>
            <a:lvl7pPr lvl="6" algn="ctr" rtl="0">
              <a:spcBef>
                <a:spcPts val="0"/>
              </a:spcBef>
              <a:spcAft>
                <a:spcPts val="0"/>
              </a:spcAft>
              <a:buClr>
                <a:srgbClr val="338987"/>
              </a:buClr>
              <a:buSzPts val="1600"/>
              <a:buNone/>
              <a:defRPr sz="1600">
                <a:solidFill>
                  <a:srgbClr val="338987"/>
                </a:solidFill>
              </a:defRPr>
            </a:lvl7pPr>
            <a:lvl8pPr lvl="7" algn="ctr" rtl="0">
              <a:spcBef>
                <a:spcPts val="0"/>
              </a:spcBef>
              <a:spcAft>
                <a:spcPts val="0"/>
              </a:spcAft>
              <a:buClr>
                <a:srgbClr val="338987"/>
              </a:buClr>
              <a:buSzPts val="1600"/>
              <a:buNone/>
              <a:defRPr sz="1600">
                <a:solidFill>
                  <a:srgbClr val="338987"/>
                </a:solidFill>
              </a:defRPr>
            </a:lvl8pPr>
            <a:lvl9pPr lvl="8" algn="ctr" rtl="0">
              <a:spcBef>
                <a:spcPts val="0"/>
              </a:spcBef>
              <a:spcAft>
                <a:spcPts val="0"/>
              </a:spcAft>
              <a:buClr>
                <a:srgbClr val="338987"/>
              </a:buClr>
              <a:buSzPts val="1600"/>
              <a:buNone/>
              <a:defRPr sz="1600">
                <a:solidFill>
                  <a:srgbClr val="338987"/>
                </a:solidFill>
              </a:defRPr>
            </a:lvl9pPr>
          </a:lstStyle>
          <a:p>
            <a:endParaRPr/>
          </a:p>
        </p:txBody>
      </p:sp>
      <p:sp>
        <p:nvSpPr>
          <p:cNvPr id="73" name="Google Shape;73;p7"/>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ctrTitle" idx="4"/>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75" name="Google Shape;75;p7"/>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rgbClr val="338987"/>
                </a:solidFill>
                <a:latin typeface="Josefin Sans"/>
                <a:ea typeface="Josefin Sans"/>
                <a:cs typeface="Josefin Sans"/>
                <a:sym typeface="Josefin Sans"/>
              </a:defRPr>
            </a:lvl1pPr>
            <a:lvl2pPr lvl="1" algn="r" rtl="0">
              <a:buNone/>
              <a:defRPr sz="1100" b="1">
                <a:solidFill>
                  <a:srgbClr val="338987"/>
                </a:solidFill>
                <a:latin typeface="Josefin Sans"/>
                <a:ea typeface="Josefin Sans"/>
                <a:cs typeface="Josefin Sans"/>
                <a:sym typeface="Josefin Sans"/>
              </a:defRPr>
            </a:lvl2pPr>
            <a:lvl3pPr lvl="2" algn="r" rtl="0">
              <a:buNone/>
              <a:defRPr sz="1100" b="1">
                <a:solidFill>
                  <a:srgbClr val="338987"/>
                </a:solidFill>
                <a:latin typeface="Josefin Sans"/>
                <a:ea typeface="Josefin Sans"/>
                <a:cs typeface="Josefin Sans"/>
                <a:sym typeface="Josefin Sans"/>
              </a:defRPr>
            </a:lvl3pPr>
            <a:lvl4pPr lvl="3" algn="r" rtl="0">
              <a:buNone/>
              <a:defRPr sz="1100" b="1">
                <a:solidFill>
                  <a:srgbClr val="338987"/>
                </a:solidFill>
                <a:latin typeface="Josefin Sans"/>
                <a:ea typeface="Josefin Sans"/>
                <a:cs typeface="Josefin Sans"/>
                <a:sym typeface="Josefin Sans"/>
              </a:defRPr>
            </a:lvl4pPr>
            <a:lvl5pPr lvl="4" algn="r" rtl="0">
              <a:buNone/>
              <a:defRPr sz="1100" b="1">
                <a:solidFill>
                  <a:srgbClr val="338987"/>
                </a:solidFill>
                <a:latin typeface="Josefin Sans"/>
                <a:ea typeface="Josefin Sans"/>
                <a:cs typeface="Josefin Sans"/>
                <a:sym typeface="Josefin Sans"/>
              </a:defRPr>
            </a:lvl5pPr>
            <a:lvl6pPr lvl="5" algn="r" rtl="0">
              <a:buNone/>
              <a:defRPr sz="1100" b="1">
                <a:solidFill>
                  <a:srgbClr val="338987"/>
                </a:solidFill>
                <a:latin typeface="Josefin Sans"/>
                <a:ea typeface="Josefin Sans"/>
                <a:cs typeface="Josefin Sans"/>
                <a:sym typeface="Josefin Sans"/>
              </a:defRPr>
            </a:lvl6pPr>
            <a:lvl7pPr lvl="6" algn="r" rtl="0">
              <a:buNone/>
              <a:defRPr sz="1100" b="1">
                <a:solidFill>
                  <a:srgbClr val="338987"/>
                </a:solidFill>
                <a:latin typeface="Josefin Sans"/>
                <a:ea typeface="Josefin Sans"/>
                <a:cs typeface="Josefin Sans"/>
                <a:sym typeface="Josefin Sans"/>
              </a:defRPr>
            </a:lvl7pPr>
            <a:lvl8pPr lvl="7" algn="r" rtl="0">
              <a:buNone/>
              <a:defRPr sz="1100" b="1">
                <a:solidFill>
                  <a:srgbClr val="338987"/>
                </a:solidFill>
                <a:latin typeface="Josefin Sans"/>
                <a:ea typeface="Josefin Sans"/>
                <a:cs typeface="Josefin Sans"/>
                <a:sym typeface="Josefin Sans"/>
              </a:defRPr>
            </a:lvl8pPr>
            <a:lvl9pPr lvl="8" algn="r" rtl="0">
              <a:buNone/>
              <a:defRPr sz="1100" b="1">
                <a:solidFill>
                  <a:srgbClr val="338987"/>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design ">
  <p:cSld name="CUSTOM_6_1_1">
    <p:bg>
      <p:bgPr>
        <a:solidFill>
          <a:srgbClr val="FDF3E5">
            <a:alpha val="29620"/>
          </a:srgbClr>
        </a:solidFill>
        <a:effectLst/>
      </p:bgPr>
    </p:bg>
    <p:spTree>
      <p:nvGrpSpPr>
        <p:cNvPr id="1" name="Shape 76"/>
        <p:cNvGrpSpPr/>
        <p:nvPr/>
      </p:nvGrpSpPr>
      <p:grpSpPr>
        <a:xfrm>
          <a:off x="0" y="0"/>
          <a:ext cx="0" cy="0"/>
          <a:chOff x="0" y="0"/>
          <a:chExt cx="0" cy="0"/>
        </a:xfrm>
      </p:grpSpPr>
      <p:sp>
        <p:nvSpPr>
          <p:cNvPr id="77" name="Google Shape;77;p8"/>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txBox="1">
            <a:spLocks noGrp="1"/>
          </p:cNvSpPr>
          <p:nvPr>
            <p:ph type="ctrTitle"/>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79" name="Google Shape;79;p8"/>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rgbClr val="338987"/>
                </a:solidFill>
                <a:latin typeface="Josefin Sans"/>
                <a:ea typeface="Josefin Sans"/>
                <a:cs typeface="Josefin Sans"/>
                <a:sym typeface="Josefin Sans"/>
              </a:defRPr>
            </a:lvl1pPr>
            <a:lvl2pPr lvl="1" algn="r" rtl="0">
              <a:buNone/>
              <a:defRPr sz="1100" b="1">
                <a:solidFill>
                  <a:srgbClr val="338987"/>
                </a:solidFill>
                <a:latin typeface="Josefin Sans"/>
                <a:ea typeface="Josefin Sans"/>
                <a:cs typeface="Josefin Sans"/>
                <a:sym typeface="Josefin Sans"/>
              </a:defRPr>
            </a:lvl2pPr>
            <a:lvl3pPr lvl="2" algn="r" rtl="0">
              <a:buNone/>
              <a:defRPr sz="1100" b="1">
                <a:solidFill>
                  <a:srgbClr val="338987"/>
                </a:solidFill>
                <a:latin typeface="Josefin Sans"/>
                <a:ea typeface="Josefin Sans"/>
                <a:cs typeface="Josefin Sans"/>
                <a:sym typeface="Josefin Sans"/>
              </a:defRPr>
            </a:lvl3pPr>
            <a:lvl4pPr lvl="3" algn="r" rtl="0">
              <a:buNone/>
              <a:defRPr sz="1100" b="1">
                <a:solidFill>
                  <a:srgbClr val="338987"/>
                </a:solidFill>
                <a:latin typeface="Josefin Sans"/>
                <a:ea typeface="Josefin Sans"/>
                <a:cs typeface="Josefin Sans"/>
                <a:sym typeface="Josefin Sans"/>
              </a:defRPr>
            </a:lvl4pPr>
            <a:lvl5pPr lvl="4" algn="r" rtl="0">
              <a:buNone/>
              <a:defRPr sz="1100" b="1">
                <a:solidFill>
                  <a:srgbClr val="338987"/>
                </a:solidFill>
                <a:latin typeface="Josefin Sans"/>
                <a:ea typeface="Josefin Sans"/>
                <a:cs typeface="Josefin Sans"/>
                <a:sym typeface="Josefin Sans"/>
              </a:defRPr>
            </a:lvl5pPr>
            <a:lvl6pPr lvl="5" algn="r" rtl="0">
              <a:buNone/>
              <a:defRPr sz="1100" b="1">
                <a:solidFill>
                  <a:srgbClr val="338987"/>
                </a:solidFill>
                <a:latin typeface="Josefin Sans"/>
                <a:ea typeface="Josefin Sans"/>
                <a:cs typeface="Josefin Sans"/>
                <a:sym typeface="Josefin Sans"/>
              </a:defRPr>
            </a:lvl6pPr>
            <a:lvl7pPr lvl="6" algn="r" rtl="0">
              <a:buNone/>
              <a:defRPr sz="1100" b="1">
                <a:solidFill>
                  <a:srgbClr val="338987"/>
                </a:solidFill>
                <a:latin typeface="Josefin Sans"/>
                <a:ea typeface="Josefin Sans"/>
                <a:cs typeface="Josefin Sans"/>
                <a:sym typeface="Josefin Sans"/>
              </a:defRPr>
            </a:lvl7pPr>
            <a:lvl8pPr lvl="7" algn="r" rtl="0">
              <a:buNone/>
              <a:defRPr sz="1100" b="1">
                <a:solidFill>
                  <a:srgbClr val="338987"/>
                </a:solidFill>
                <a:latin typeface="Josefin Sans"/>
                <a:ea typeface="Josefin Sans"/>
                <a:cs typeface="Josefin Sans"/>
                <a:sym typeface="Josefin Sans"/>
              </a:defRPr>
            </a:lvl8pPr>
            <a:lvl9pPr lvl="8" algn="r" rtl="0">
              <a:buNone/>
              <a:defRPr sz="1100" b="1">
                <a:solidFill>
                  <a:srgbClr val="338987"/>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s 2">
  <p:cSld name="CUSTOM_17">
    <p:bg>
      <p:bgPr>
        <a:solidFill>
          <a:srgbClr val="FDF3E5">
            <a:alpha val="29620"/>
          </a:srgbClr>
        </a:solidFill>
        <a:effectLst/>
      </p:bgPr>
    </p:bg>
    <p:spTree>
      <p:nvGrpSpPr>
        <p:cNvPr id="1" name="Shape 80"/>
        <p:cNvGrpSpPr/>
        <p:nvPr/>
      </p:nvGrpSpPr>
      <p:grpSpPr>
        <a:xfrm>
          <a:off x="0" y="0"/>
          <a:ext cx="0" cy="0"/>
          <a:chOff x="0" y="0"/>
          <a:chExt cx="0" cy="0"/>
        </a:xfrm>
      </p:grpSpPr>
      <p:sp>
        <p:nvSpPr>
          <p:cNvPr id="81" name="Google Shape;81;p9"/>
          <p:cNvSpPr/>
          <p:nvPr/>
        </p:nvSpPr>
        <p:spPr>
          <a:xfrm>
            <a:off x="0" y="0"/>
            <a:ext cx="9144000" cy="5143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a:off x="5045125" y="3196350"/>
            <a:ext cx="4123500" cy="1566900"/>
          </a:xfrm>
          <a:prstGeom prst="rect">
            <a:avLst/>
          </a:prstGeom>
          <a:solidFill>
            <a:srgbClr val="338987"/>
          </a:solid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txBox="1">
            <a:spLocks noGrp="1"/>
          </p:cNvSpPr>
          <p:nvPr>
            <p:ph type="subTitle" idx="1"/>
          </p:nvPr>
        </p:nvSpPr>
        <p:spPr>
          <a:xfrm>
            <a:off x="6054575" y="4117388"/>
            <a:ext cx="2244000" cy="63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DF3E5"/>
              </a:buClr>
              <a:buSzPts val="1000"/>
              <a:buNone/>
              <a:defRPr sz="1000">
                <a:solidFill>
                  <a:srgbClr val="FDF3E5"/>
                </a:solidFill>
              </a:defRPr>
            </a:lvl1pPr>
            <a:lvl2pPr lvl="1" algn="r" rtl="0">
              <a:lnSpc>
                <a:spcPct val="100000"/>
              </a:lnSpc>
              <a:spcBef>
                <a:spcPts val="0"/>
              </a:spcBef>
              <a:spcAft>
                <a:spcPts val="0"/>
              </a:spcAft>
              <a:buClr>
                <a:srgbClr val="FDF3E5"/>
              </a:buClr>
              <a:buSzPts val="1000"/>
              <a:buNone/>
              <a:defRPr sz="1000">
                <a:solidFill>
                  <a:srgbClr val="FDF3E5"/>
                </a:solidFill>
              </a:defRPr>
            </a:lvl2pPr>
            <a:lvl3pPr lvl="2" algn="r" rtl="0">
              <a:lnSpc>
                <a:spcPct val="100000"/>
              </a:lnSpc>
              <a:spcBef>
                <a:spcPts val="0"/>
              </a:spcBef>
              <a:spcAft>
                <a:spcPts val="0"/>
              </a:spcAft>
              <a:buClr>
                <a:srgbClr val="FDF3E5"/>
              </a:buClr>
              <a:buSzPts val="1000"/>
              <a:buNone/>
              <a:defRPr sz="1000">
                <a:solidFill>
                  <a:srgbClr val="FDF3E5"/>
                </a:solidFill>
              </a:defRPr>
            </a:lvl3pPr>
            <a:lvl4pPr lvl="3" algn="r" rtl="0">
              <a:lnSpc>
                <a:spcPct val="100000"/>
              </a:lnSpc>
              <a:spcBef>
                <a:spcPts val="0"/>
              </a:spcBef>
              <a:spcAft>
                <a:spcPts val="0"/>
              </a:spcAft>
              <a:buClr>
                <a:srgbClr val="FDF3E5"/>
              </a:buClr>
              <a:buSzPts val="1000"/>
              <a:buNone/>
              <a:defRPr sz="1000">
                <a:solidFill>
                  <a:srgbClr val="FDF3E5"/>
                </a:solidFill>
              </a:defRPr>
            </a:lvl4pPr>
            <a:lvl5pPr lvl="4" algn="r" rtl="0">
              <a:lnSpc>
                <a:spcPct val="100000"/>
              </a:lnSpc>
              <a:spcBef>
                <a:spcPts val="0"/>
              </a:spcBef>
              <a:spcAft>
                <a:spcPts val="0"/>
              </a:spcAft>
              <a:buClr>
                <a:srgbClr val="FDF3E5"/>
              </a:buClr>
              <a:buSzPts val="1000"/>
              <a:buNone/>
              <a:defRPr sz="1000">
                <a:solidFill>
                  <a:srgbClr val="FDF3E5"/>
                </a:solidFill>
              </a:defRPr>
            </a:lvl5pPr>
            <a:lvl6pPr lvl="5" algn="r" rtl="0">
              <a:lnSpc>
                <a:spcPct val="100000"/>
              </a:lnSpc>
              <a:spcBef>
                <a:spcPts val="0"/>
              </a:spcBef>
              <a:spcAft>
                <a:spcPts val="0"/>
              </a:spcAft>
              <a:buClr>
                <a:srgbClr val="FDF3E5"/>
              </a:buClr>
              <a:buSzPts val="1000"/>
              <a:buNone/>
              <a:defRPr sz="1000">
                <a:solidFill>
                  <a:srgbClr val="FDF3E5"/>
                </a:solidFill>
              </a:defRPr>
            </a:lvl6pPr>
            <a:lvl7pPr lvl="6" algn="r" rtl="0">
              <a:lnSpc>
                <a:spcPct val="100000"/>
              </a:lnSpc>
              <a:spcBef>
                <a:spcPts val="0"/>
              </a:spcBef>
              <a:spcAft>
                <a:spcPts val="0"/>
              </a:spcAft>
              <a:buClr>
                <a:srgbClr val="FDF3E5"/>
              </a:buClr>
              <a:buSzPts val="1000"/>
              <a:buNone/>
              <a:defRPr sz="1000">
                <a:solidFill>
                  <a:srgbClr val="FDF3E5"/>
                </a:solidFill>
              </a:defRPr>
            </a:lvl7pPr>
            <a:lvl8pPr lvl="7" algn="r" rtl="0">
              <a:lnSpc>
                <a:spcPct val="100000"/>
              </a:lnSpc>
              <a:spcBef>
                <a:spcPts val="0"/>
              </a:spcBef>
              <a:spcAft>
                <a:spcPts val="0"/>
              </a:spcAft>
              <a:buClr>
                <a:srgbClr val="FDF3E5"/>
              </a:buClr>
              <a:buSzPts val="1000"/>
              <a:buNone/>
              <a:defRPr sz="1000">
                <a:solidFill>
                  <a:srgbClr val="FDF3E5"/>
                </a:solidFill>
              </a:defRPr>
            </a:lvl8pPr>
            <a:lvl9pPr lvl="8" algn="r" rtl="0">
              <a:lnSpc>
                <a:spcPct val="100000"/>
              </a:lnSpc>
              <a:spcBef>
                <a:spcPts val="0"/>
              </a:spcBef>
              <a:spcAft>
                <a:spcPts val="0"/>
              </a:spcAft>
              <a:buClr>
                <a:srgbClr val="FDF3E5"/>
              </a:buClr>
              <a:buSzPts val="1000"/>
              <a:buNone/>
              <a:defRPr sz="1000">
                <a:solidFill>
                  <a:srgbClr val="FDF3E5"/>
                </a:solidFill>
              </a:defRPr>
            </a:lvl9pPr>
          </a:lstStyle>
          <a:p>
            <a:endParaRPr/>
          </a:p>
        </p:txBody>
      </p:sp>
      <p:sp>
        <p:nvSpPr>
          <p:cNvPr id="84" name="Google Shape;84;p9"/>
          <p:cNvSpPr txBox="1">
            <a:spLocks noGrp="1"/>
          </p:cNvSpPr>
          <p:nvPr>
            <p:ph type="title" hasCustomPrompt="1"/>
          </p:nvPr>
        </p:nvSpPr>
        <p:spPr>
          <a:xfrm>
            <a:off x="4285350" y="4176788"/>
            <a:ext cx="16821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DF3E5"/>
              </a:buClr>
              <a:buSzPts val="6000"/>
              <a:buNone/>
              <a:defRPr sz="6000">
                <a:solidFill>
                  <a:srgbClr val="FDF3E5"/>
                </a:solidFill>
              </a:defRPr>
            </a:lvl1pPr>
            <a:lvl2pPr lvl="1"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9pPr>
          </a:lstStyle>
          <a:p>
            <a:r>
              <a:t>xx%</a:t>
            </a:r>
          </a:p>
        </p:txBody>
      </p:sp>
      <p:sp>
        <p:nvSpPr>
          <p:cNvPr id="85" name="Google Shape;85;p9"/>
          <p:cNvSpPr/>
          <p:nvPr/>
        </p:nvSpPr>
        <p:spPr>
          <a:xfrm>
            <a:off x="0" y="506075"/>
            <a:ext cx="4123500" cy="1566900"/>
          </a:xfrm>
          <a:prstGeom prst="rect">
            <a:avLst/>
          </a:prstGeom>
          <a:solidFill>
            <a:srgbClr val="338987"/>
          </a:solid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txBox="1">
            <a:spLocks noGrp="1"/>
          </p:cNvSpPr>
          <p:nvPr>
            <p:ph type="subTitle" idx="2"/>
          </p:nvPr>
        </p:nvSpPr>
        <p:spPr>
          <a:xfrm>
            <a:off x="1243500" y="628885"/>
            <a:ext cx="2603700" cy="63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DF3E5"/>
              </a:buClr>
              <a:buSzPts val="1000"/>
              <a:buNone/>
              <a:defRPr sz="1000">
                <a:solidFill>
                  <a:srgbClr val="FDF3E5"/>
                </a:solidFill>
              </a:defRPr>
            </a:lvl1pPr>
            <a:lvl2pPr lvl="1" algn="r" rtl="0">
              <a:lnSpc>
                <a:spcPct val="100000"/>
              </a:lnSpc>
              <a:spcBef>
                <a:spcPts val="0"/>
              </a:spcBef>
              <a:spcAft>
                <a:spcPts val="0"/>
              </a:spcAft>
              <a:buClr>
                <a:srgbClr val="FDF3E5"/>
              </a:buClr>
              <a:buSzPts val="1000"/>
              <a:buNone/>
              <a:defRPr sz="1000">
                <a:solidFill>
                  <a:srgbClr val="FDF3E5"/>
                </a:solidFill>
              </a:defRPr>
            </a:lvl2pPr>
            <a:lvl3pPr lvl="2" algn="r" rtl="0">
              <a:lnSpc>
                <a:spcPct val="100000"/>
              </a:lnSpc>
              <a:spcBef>
                <a:spcPts val="0"/>
              </a:spcBef>
              <a:spcAft>
                <a:spcPts val="0"/>
              </a:spcAft>
              <a:buClr>
                <a:srgbClr val="FDF3E5"/>
              </a:buClr>
              <a:buSzPts val="1000"/>
              <a:buNone/>
              <a:defRPr sz="1000">
                <a:solidFill>
                  <a:srgbClr val="FDF3E5"/>
                </a:solidFill>
              </a:defRPr>
            </a:lvl3pPr>
            <a:lvl4pPr lvl="3" algn="r" rtl="0">
              <a:lnSpc>
                <a:spcPct val="100000"/>
              </a:lnSpc>
              <a:spcBef>
                <a:spcPts val="0"/>
              </a:spcBef>
              <a:spcAft>
                <a:spcPts val="0"/>
              </a:spcAft>
              <a:buClr>
                <a:srgbClr val="FDF3E5"/>
              </a:buClr>
              <a:buSzPts val="1000"/>
              <a:buNone/>
              <a:defRPr sz="1000">
                <a:solidFill>
                  <a:srgbClr val="FDF3E5"/>
                </a:solidFill>
              </a:defRPr>
            </a:lvl4pPr>
            <a:lvl5pPr lvl="4" algn="r" rtl="0">
              <a:lnSpc>
                <a:spcPct val="100000"/>
              </a:lnSpc>
              <a:spcBef>
                <a:spcPts val="0"/>
              </a:spcBef>
              <a:spcAft>
                <a:spcPts val="0"/>
              </a:spcAft>
              <a:buClr>
                <a:srgbClr val="FDF3E5"/>
              </a:buClr>
              <a:buSzPts val="1000"/>
              <a:buNone/>
              <a:defRPr sz="1000">
                <a:solidFill>
                  <a:srgbClr val="FDF3E5"/>
                </a:solidFill>
              </a:defRPr>
            </a:lvl5pPr>
            <a:lvl6pPr lvl="5" algn="r" rtl="0">
              <a:lnSpc>
                <a:spcPct val="100000"/>
              </a:lnSpc>
              <a:spcBef>
                <a:spcPts val="0"/>
              </a:spcBef>
              <a:spcAft>
                <a:spcPts val="0"/>
              </a:spcAft>
              <a:buClr>
                <a:srgbClr val="FDF3E5"/>
              </a:buClr>
              <a:buSzPts val="1000"/>
              <a:buNone/>
              <a:defRPr sz="1000">
                <a:solidFill>
                  <a:srgbClr val="FDF3E5"/>
                </a:solidFill>
              </a:defRPr>
            </a:lvl6pPr>
            <a:lvl7pPr lvl="6" algn="r" rtl="0">
              <a:lnSpc>
                <a:spcPct val="100000"/>
              </a:lnSpc>
              <a:spcBef>
                <a:spcPts val="0"/>
              </a:spcBef>
              <a:spcAft>
                <a:spcPts val="0"/>
              </a:spcAft>
              <a:buClr>
                <a:srgbClr val="FDF3E5"/>
              </a:buClr>
              <a:buSzPts val="1000"/>
              <a:buNone/>
              <a:defRPr sz="1000">
                <a:solidFill>
                  <a:srgbClr val="FDF3E5"/>
                </a:solidFill>
              </a:defRPr>
            </a:lvl7pPr>
            <a:lvl8pPr lvl="7" algn="r" rtl="0">
              <a:lnSpc>
                <a:spcPct val="100000"/>
              </a:lnSpc>
              <a:spcBef>
                <a:spcPts val="0"/>
              </a:spcBef>
              <a:spcAft>
                <a:spcPts val="0"/>
              </a:spcAft>
              <a:buClr>
                <a:srgbClr val="FDF3E5"/>
              </a:buClr>
              <a:buSzPts val="1000"/>
              <a:buNone/>
              <a:defRPr sz="1000">
                <a:solidFill>
                  <a:srgbClr val="FDF3E5"/>
                </a:solidFill>
              </a:defRPr>
            </a:lvl8pPr>
            <a:lvl9pPr lvl="8" algn="r" rtl="0">
              <a:lnSpc>
                <a:spcPct val="100000"/>
              </a:lnSpc>
              <a:spcBef>
                <a:spcPts val="0"/>
              </a:spcBef>
              <a:spcAft>
                <a:spcPts val="0"/>
              </a:spcAft>
              <a:buClr>
                <a:srgbClr val="FDF3E5"/>
              </a:buClr>
              <a:buSzPts val="1000"/>
              <a:buNone/>
              <a:defRPr sz="1000">
                <a:solidFill>
                  <a:srgbClr val="FDF3E5"/>
                </a:solidFill>
              </a:defRPr>
            </a:lvl9pPr>
          </a:lstStyle>
          <a:p>
            <a:endParaRPr/>
          </a:p>
        </p:txBody>
      </p:sp>
      <p:sp>
        <p:nvSpPr>
          <p:cNvPr id="87" name="Google Shape;87;p9"/>
          <p:cNvSpPr txBox="1">
            <a:spLocks noGrp="1"/>
          </p:cNvSpPr>
          <p:nvPr>
            <p:ph type="title" idx="3" hasCustomPrompt="1"/>
          </p:nvPr>
        </p:nvSpPr>
        <p:spPr>
          <a:xfrm>
            <a:off x="-525725" y="706180"/>
            <a:ext cx="16821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DF3E5"/>
              </a:buClr>
              <a:buSzPts val="6000"/>
              <a:buNone/>
              <a:defRPr sz="6000">
                <a:solidFill>
                  <a:srgbClr val="FDF3E5"/>
                </a:solidFill>
              </a:defRPr>
            </a:lvl1pPr>
            <a:lvl2pPr lvl="1"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9pPr>
          </a:lstStyle>
          <a:p>
            <a:r>
              <a:t>xx%</a:t>
            </a:r>
          </a:p>
        </p:txBody>
      </p:sp>
      <p:sp>
        <p:nvSpPr>
          <p:cNvPr id="88" name="Google Shape;88;p9"/>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txBox="1">
            <a:spLocks noGrp="1"/>
          </p:cNvSpPr>
          <p:nvPr>
            <p:ph type="ctrTitle" idx="4"/>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90" name="Google Shape;90;p9"/>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rgbClr val="338987"/>
                </a:solidFill>
                <a:latin typeface="Josefin Sans"/>
                <a:ea typeface="Josefin Sans"/>
                <a:cs typeface="Josefin Sans"/>
                <a:sym typeface="Josefin Sans"/>
              </a:defRPr>
            </a:lvl1pPr>
            <a:lvl2pPr lvl="1" algn="r" rtl="0">
              <a:buNone/>
              <a:defRPr sz="1100" b="1">
                <a:solidFill>
                  <a:srgbClr val="338987"/>
                </a:solidFill>
                <a:latin typeface="Josefin Sans"/>
                <a:ea typeface="Josefin Sans"/>
                <a:cs typeface="Josefin Sans"/>
                <a:sym typeface="Josefin Sans"/>
              </a:defRPr>
            </a:lvl2pPr>
            <a:lvl3pPr lvl="2" algn="r" rtl="0">
              <a:buNone/>
              <a:defRPr sz="1100" b="1">
                <a:solidFill>
                  <a:srgbClr val="338987"/>
                </a:solidFill>
                <a:latin typeface="Josefin Sans"/>
                <a:ea typeface="Josefin Sans"/>
                <a:cs typeface="Josefin Sans"/>
                <a:sym typeface="Josefin Sans"/>
              </a:defRPr>
            </a:lvl3pPr>
            <a:lvl4pPr lvl="3" algn="r" rtl="0">
              <a:buNone/>
              <a:defRPr sz="1100" b="1">
                <a:solidFill>
                  <a:srgbClr val="338987"/>
                </a:solidFill>
                <a:latin typeface="Josefin Sans"/>
                <a:ea typeface="Josefin Sans"/>
                <a:cs typeface="Josefin Sans"/>
                <a:sym typeface="Josefin Sans"/>
              </a:defRPr>
            </a:lvl4pPr>
            <a:lvl5pPr lvl="4" algn="r" rtl="0">
              <a:buNone/>
              <a:defRPr sz="1100" b="1">
                <a:solidFill>
                  <a:srgbClr val="338987"/>
                </a:solidFill>
                <a:latin typeface="Josefin Sans"/>
                <a:ea typeface="Josefin Sans"/>
                <a:cs typeface="Josefin Sans"/>
                <a:sym typeface="Josefin Sans"/>
              </a:defRPr>
            </a:lvl5pPr>
            <a:lvl6pPr lvl="5" algn="r" rtl="0">
              <a:buNone/>
              <a:defRPr sz="1100" b="1">
                <a:solidFill>
                  <a:srgbClr val="338987"/>
                </a:solidFill>
                <a:latin typeface="Josefin Sans"/>
                <a:ea typeface="Josefin Sans"/>
                <a:cs typeface="Josefin Sans"/>
                <a:sym typeface="Josefin Sans"/>
              </a:defRPr>
            </a:lvl6pPr>
            <a:lvl7pPr lvl="6" algn="r" rtl="0">
              <a:buNone/>
              <a:defRPr sz="1100" b="1">
                <a:solidFill>
                  <a:srgbClr val="338987"/>
                </a:solidFill>
                <a:latin typeface="Josefin Sans"/>
                <a:ea typeface="Josefin Sans"/>
                <a:cs typeface="Josefin Sans"/>
                <a:sym typeface="Josefin Sans"/>
              </a:defRPr>
            </a:lvl7pPr>
            <a:lvl8pPr lvl="7" algn="r" rtl="0">
              <a:buNone/>
              <a:defRPr sz="1100" b="1">
                <a:solidFill>
                  <a:srgbClr val="338987"/>
                </a:solidFill>
                <a:latin typeface="Josefin Sans"/>
                <a:ea typeface="Josefin Sans"/>
                <a:cs typeface="Josefin Sans"/>
                <a:sym typeface="Josefin Sans"/>
              </a:defRPr>
            </a:lvl8pPr>
            <a:lvl9pPr lvl="8" algn="r" rtl="0">
              <a:buNone/>
              <a:defRPr sz="1100" b="1">
                <a:solidFill>
                  <a:srgbClr val="338987"/>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1">
  <p:cSld name="CUSTOM_11_1_2_1">
    <p:bg>
      <p:bgPr>
        <a:solidFill>
          <a:srgbClr val="FDF3E5">
            <a:alpha val="29620"/>
          </a:srgbClr>
        </a:solidFill>
        <a:effectLst/>
      </p:bgPr>
    </p:bg>
    <p:spTree>
      <p:nvGrpSpPr>
        <p:cNvPr id="1" name="Shape 96"/>
        <p:cNvGrpSpPr/>
        <p:nvPr/>
      </p:nvGrpSpPr>
      <p:grpSpPr>
        <a:xfrm>
          <a:off x="0" y="0"/>
          <a:ext cx="0" cy="0"/>
          <a:chOff x="0" y="0"/>
          <a:chExt cx="0" cy="0"/>
        </a:xfrm>
      </p:grpSpPr>
      <p:sp>
        <p:nvSpPr>
          <p:cNvPr id="97" name="Google Shape;97;p11"/>
          <p:cNvSpPr/>
          <p:nvPr/>
        </p:nvSpPr>
        <p:spPr>
          <a:xfrm>
            <a:off x="0" y="0"/>
            <a:ext cx="9144000" cy="5143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0" y="1652100"/>
            <a:ext cx="4017300" cy="24465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491"/>
              </a:solidFill>
            </a:endParaRPr>
          </a:p>
        </p:txBody>
      </p:sp>
      <p:sp>
        <p:nvSpPr>
          <p:cNvPr id="99" name="Google Shape;99;p11"/>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DF3E5"/>
              </a:buClr>
              <a:buSzPts val="2800"/>
              <a:buNone/>
              <a:defRPr>
                <a:solidFill>
                  <a:srgbClr val="FDF3E5"/>
                </a:solidFill>
              </a:defRPr>
            </a:lvl1pPr>
            <a:lvl2pPr lvl="1" rtl="0">
              <a:spcBef>
                <a:spcPts val="0"/>
              </a:spcBef>
              <a:spcAft>
                <a:spcPts val="0"/>
              </a:spcAft>
              <a:buClr>
                <a:srgbClr val="FDF3E5"/>
              </a:buClr>
              <a:buSzPts val="1600"/>
              <a:buNone/>
              <a:defRPr sz="1600">
                <a:solidFill>
                  <a:srgbClr val="FDF3E5"/>
                </a:solidFill>
              </a:defRPr>
            </a:lvl2pPr>
            <a:lvl3pPr lvl="2" rtl="0">
              <a:spcBef>
                <a:spcPts val="0"/>
              </a:spcBef>
              <a:spcAft>
                <a:spcPts val="0"/>
              </a:spcAft>
              <a:buClr>
                <a:srgbClr val="FDF3E5"/>
              </a:buClr>
              <a:buSzPts val="1600"/>
              <a:buNone/>
              <a:defRPr sz="1600">
                <a:solidFill>
                  <a:srgbClr val="FDF3E5"/>
                </a:solidFill>
              </a:defRPr>
            </a:lvl3pPr>
            <a:lvl4pPr lvl="3" rtl="0">
              <a:spcBef>
                <a:spcPts val="0"/>
              </a:spcBef>
              <a:spcAft>
                <a:spcPts val="0"/>
              </a:spcAft>
              <a:buClr>
                <a:srgbClr val="FDF3E5"/>
              </a:buClr>
              <a:buSzPts val="1600"/>
              <a:buNone/>
              <a:defRPr sz="1600">
                <a:solidFill>
                  <a:srgbClr val="FDF3E5"/>
                </a:solidFill>
              </a:defRPr>
            </a:lvl4pPr>
            <a:lvl5pPr lvl="4" rtl="0">
              <a:spcBef>
                <a:spcPts val="0"/>
              </a:spcBef>
              <a:spcAft>
                <a:spcPts val="0"/>
              </a:spcAft>
              <a:buClr>
                <a:srgbClr val="FDF3E5"/>
              </a:buClr>
              <a:buSzPts val="1600"/>
              <a:buNone/>
              <a:defRPr sz="1600">
                <a:solidFill>
                  <a:srgbClr val="FDF3E5"/>
                </a:solidFill>
              </a:defRPr>
            </a:lvl5pPr>
            <a:lvl6pPr lvl="5" rtl="0">
              <a:spcBef>
                <a:spcPts val="0"/>
              </a:spcBef>
              <a:spcAft>
                <a:spcPts val="0"/>
              </a:spcAft>
              <a:buClr>
                <a:srgbClr val="FDF3E5"/>
              </a:buClr>
              <a:buSzPts val="1600"/>
              <a:buNone/>
              <a:defRPr sz="1600">
                <a:solidFill>
                  <a:srgbClr val="FDF3E5"/>
                </a:solidFill>
              </a:defRPr>
            </a:lvl6pPr>
            <a:lvl7pPr lvl="6" rtl="0">
              <a:spcBef>
                <a:spcPts val="0"/>
              </a:spcBef>
              <a:spcAft>
                <a:spcPts val="0"/>
              </a:spcAft>
              <a:buClr>
                <a:srgbClr val="FDF3E5"/>
              </a:buClr>
              <a:buSzPts val="1600"/>
              <a:buNone/>
              <a:defRPr sz="1600">
                <a:solidFill>
                  <a:srgbClr val="FDF3E5"/>
                </a:solidFill>
              </a:defRPr>
            </a:lvl7pPr>
            <a:lvl8pPr lvl="7" rtl="0">
              <a:spcBef>
                <a:spcPts val="0"/>
              </a:spcBef>
              <a:spcAft>
                <a:spcPts val="0"/>
              </a:spcAft>
              <a:buClr>
                <a:srgbClr val="FDF3E5"/>
              </a:buClr>
              <a:buSzPts val="1600"/>
              <a:buNone/>
              <a:defRPr sz="1600">
                <a:solidFill>
                  <a:srgbClr val="FDF3E5"/>
                </a:solidFill>
              </a:defRPr>
            </a:lvl8pPr>
            <a:lvl9pPr lvl="8" rtl="0">
              <a:spcBef>
                <a:spcPts val="0"/>
              </a:spcBef>
              <a:spcAft>
                <a:spcPts val="0"/>
              </a:spcAft>
              <a:buClr>
                <a:srgbClr val="FDF3E5"/>
              </a:buClr>
              <a:buSzPts val="1600"/>
              <a:buNone/>
              <a:defRPr sz="1600">
                <a:solidFill>
                  <a:srgbClr val="FDF3E5"/>
                </a:solidFill>
              </a:defRPr>
            </a:lvl9pPr>
          </a:lstStyle>
          <a:p>
            <a:endParaRPr/>
          </a:p>
        </p:txBody>
      </p:sp>
      <p:sp>
        <p:nvSpPr>
          <p:cNvPr id="100" name="Google Shape;100;p11"/>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DF3E5"/>
              </a:buClr>
              <a:buSzPts val="1200"/>
              <a:buNone/>
              <a:defRPr>
                <a:solidFill>
                  <a:srgbClr val="FDF3E5"/>
                </a:solidFill>
              </a:defRPr>
            </a:lvl1pPr>
            <a:lvl2pPr lvl="1" rtl="0">
              <a:lnSpc>
                <a:spcPct val="100000"/>
              </a:lnSpc>
              <a:spcBef>
                <a:spcPts val="0"/>
              </a:spcBef>
              <a:spcAft>
                <a:spcPts val="0"/>
              </a:spcAft>
              <a:buClr>
                <a:srgbClr val="FDF3E5"/>
              </a:buClr>
              <a:buSzPts val="1200"/>
              <a:buNone/>
              <a:defRPr>
                <a:solidFill>
                  <a:srgbClr val="FDF3E5"/>
                </a:solidFill>
              </a:defRPr>
            </a:lvl2pPr>
            <a:lvl3pPr lvl="2" rtl="0">
              <a:lnSpc>
                <a:spcPct val="100000"/>
              </a:lnSpc>
              <a:spcBef>
                <a:spcPts val="0"/>
              </a:spcBef>
              <a:spcAft>
                <a:spcPts val="0"/>
              </a:spcAft>
              <a:buClr>
                <a:srgbClr val="FDF3E5"/>
              </a:buClr>
              <a:buSzPts val="1200"/>
              <a:buNone/>
              <a:defRPr>
                <a:solidFill>
                  <a:srgbClr val="FDF3E5"/>
                </a:solidFill>
              </a:defRPr>
            </a:lvl3pPr>
            <a:lvl4pPr lvl="3" rtl="0">
              <a:lnSpc>
                <a:spcPct val="100000"/>
              </a:lnSpc>
              <a:spcBef>
                <a:spcPts val="0"/>
              </a:spcBef>
              <a:spcAft>
                <a:spcPts val="0"/>
              </a:spcAft>
              <a:buClr>
                <a:srgbClr val="FDF3E5"/>
              </a:buClr>
              <a:buSzPts val="1200"/>
              <a:buNone/>
              <a:defRPr>
                <a:solidFill>
                  <a:srgbClr val="FDF3E5"/>
                </a:solidFill>
              </a:defRPr>
            </a:lvl4pPr>
            <a:lvl5pPr lvl="4" rtl="0">
              <a:lnSpc>
                <a:spcPct val="100000"/>
              </a:lnSpc>
              <a:spcBef>
                <a:spcPts val="0"/>
              </a:spcBef>
              <a:spcAft>
                <a:spcPts val="0"/>
              </a:spcAft>
              <a:buClr>
                <a:srgbClr val="FDF3E5"/>
              </a:buClr>
              <a:buSzPts val="1200"/>
              <a:buNone/>
              <a:defRPr>
                <a:solidFill>
                  <a:srgbClr val="FDF3E5"/>
                </a:solidFill>
              </a:defRPr>
            </a:lvl5pPr>
            <a:lvl6pPr lvl="5" rtl="0">
              <a:lnSpc>
                <a:spcPct val="100000"/>
              </a:lnSpc>
              <a:spcBef>
                <a:spcPts val="0"/>
              </a:spcBef>
              <a:spcAft>
                <a:spcPts val="0"/>
              </a:spcAft>
              <a:buClr>
                <a:srgbClr val="FDF3E5"/>
              </a:buClr>
              <a:buSzPts val="1200"/>
              <a:buNone/>
              <a:defRPr>
                <a:solidFill>
                  <a:srgbClr val="FDF3E5"/>
                </a:solidFill>
              </a:defRPr>
            </a:lvl6pPr>
            <a:lvl7pPr lvl="6" rtl="0">
              <a:lnSpc>
                <a:spcPct val="100000"/>
              </a:lnSpc>
              <a:spcBef>
                <a:spcPts val="0"/>
              </a:spcBef>
              <a:spcAft>
                <a:spcPts val="0"/>
              </a:spcAft>
              <a:buClr>
                <a:srgbClr val="FDF3E5"/>
              </a:buClr>
              <a:buSzPts val="1200"/>
              <a:buNone/>
              <a:defRPr>
                <a:solidFill>
                  <a:srgbClr val="FDF3E5"/>
                </a:solidFill>
              </a:defRPr>
            </a:lvl7pPr>
            <a:lvl8pPr lvl="7" rtl="0">
              <a:lnSpc>
                <a:spcPct val="100000"/>
              </a:lnSpc>
              <a:spcBef>
                <a:spcPts val="0"/>
              </a:spcBef>
              <a:spcAft>
                <a:spcPts val="0"/>
              </a:spcAft>
              <a:buClr>
                <a:srgbClr val="FDF3E5"/>
              </a:buClr>
              <a:buSzPts val="1200"/>
              <a:buNone/>
              <a:defRPr>
                <a:solidFill>
                  <a:srgbClr val="FDF3E5"/>
                </a:solidFill>
              </a:defRPr>
            </a:lvl8pPr>
            <a:lvl9pPr lvl="8" rtl="0">
              <a:lnSpc>
                <a:spcPct val="100000"/>
              </a:lnSpc>
              <a:spcBef>
                <a:spcPts val="0"/>
              </a:spcBef>
              <a:spcAft>
                <a:spcPts val="0"/>
              </a:spcAft>
              <a:buClr>
                <a:srgbClr val="FDF3E5"/>
              </a:buClr>
              <a:buSzPts val="1200"/>
              <a:buNone/>
              <a:defRPr>
                <a:solidFill>
                  <a:srgbClr val="FDF3E5"/>
                </a:solidFill>
              </a:defRPr>
            </a:lvl9pPr>
          </a:lstStyle>
          <a:p>
            <a:endParaRPr/>
          </a:p>
        </p:txBody>
      </p:sp>
      <p:sp>
        <p:nvSpPr>
          <p:cNvPr id="101" name="Google Shape;101;p11"/>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103" name="Google Shape;103;p11"/>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rgbClr val="338987"/>
                </a:solidFill>
                <a:latin typeface="Josefin Sans"/>
                <a:ea typeface="Josefin Sans"/>
                <a:cs typeface="Josefin Sans"/>
                <a:sym typeface="Josefin Sans"/>
              </a:defRPr>
            </a:lvl1pPr>
            <a:lvl2pPr lvl="1" algn="r" rtl="0">
              <a:buNone/>
              <a:defRPr sz="1100" b="1">
                <a:solidFill>
                  <a:srgbClr val="338987"/>
                </a:solidFill>
                <a:latin typeface="Josefin Sans"/>
                <a:ea typeface="Josefin Sans"/>
                <a:cs typeface="Josefin Sans"/>
                <a:sym typeface="Josefin Sans"/>
              </a:defRPr>
            </a:lvl2pPr>
            <a:lvl3pPr lvl="2" algn="r" rtl="0">
              <a:buNone/>
              <a:defRPr sz="1100" b="1">
                <a:solidFill>
                  <a:srgbClr val="338987"/>
                </a:solidFill>
                <a:latin typeface="Josefin Sans"/>
                <a:ea typeface="Josefin Sans"/>
                <a:cs typeface="Josefin Sans"/>
                <a:sym typeface="Josefin Sans"/>
              </a:defRPr>
            </a:lvl3pPr>
            <a:lvl4pPr lvl="3" algn="r" rtl="0">
              <a:buNone/>
              <a:defRPr sz="1100" b="1">
                <a:solidFill>
                  <a:srgbClr val="338987"/>
                </a:solidFill>
                <a:latin typeface="Josefin Sans"/>
                <a:ea typeface="Josefin Sans"/>
                <a:cs typeface="Josefin Sans"/>
                <a:sym typeface="Josefin Sans"/>
              </a:defRPr>
            </a:lvl4pPr>
            <a:lvl5pPr lvl="4" algn="r" rtl="0">
              <a:buNone/>
              <a:defRPr sz="1100" b="1">
                <a:solidFill>
                  <a:srgbClr val="338987"/>
                </a:solidFill>
                <a:latin typeface="Josefin Sans"/>
                <a:ea typeface="Josefin Sans"/>
                <a:cs typeface="Josefin Sans"/>
                <a:sym typeface="Josefin Sans"/>
              </a:defRPr>
            </a:lvl5pPr>
            <a:lvl6pPr lvl="5" algn="r" rtl="0">
              <a:buNone/>
              <a:defRPr sz="1100" b="1">
                <a:solidFill>
                  <a:srgbClr val="338987"/>
                </a:solidFill>
                <a:latin typeface="Josefin Sans"/>
                <a:ea typeface="Josefin Sans"/>
                <a:cs typeface="Josefin Sans"/>
                <a:sym typeface="Josefin Sans"/>
              </a:defRPr>
            </a:lvl6pPr>
            <a:lvl7pPr lvl="6" algn="r" rtl="0">
              <a:buNone/>
              <a:defRPr sz="1100" b="1">
                <a:solidFill>
                  <a:srgbClr val="338987"/>
                </a:solidFill>
                <a:latin typeface="Josefin Sans"/>
                <a:ea typeface="Josefin Sans"/>
                <a:cs typeface="Josefin Sans"/>
                <a:sym typeface="Josefin Sans"/>
              </a:defRPr>
            </a:lvl7pPr>
            <a:lvl8pPr lvl="7" algn="r" rtl="0">
              <a:buNone/>
              <a:defRPr sz="1100" b="1">
                <a:solidFill>
                  <a:srgbClr val="338987"/>
                </a:solidFill>
                <a:latin typeface="Josefin Sans"/>
                <a:ea typeface="Josefin Sans"/>
                <a:cs typeface="Josefin Sans"/>
                <a:sym typeface="Josefin Sans"/>
              </a:defRPr>
            </a:lvl8pPr>
            <a:lvl9pPr lvl="8" algn="r" rtl="0">
              <a:buNone/>
              <a:defRPr sz="1100" b="1">
                <a:solidFill>
                  <a:srgbClr val="338987"/>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565A97"/>
              </a:buClr>
              <a:buSzPts val="2800"/>
              <a:buFont typeface="Josefin Sans"/>
              <a:buNone/>
              <a:defRPr sz="2800" b="1">
                <a:solidFill>
                  <a:srgbClr val="565A97"/>
                </a:solidFill>
                <a:latin typeface="Josefin Sans"/>
                <a:ea typeface="Josefin Sans"/>
                <a:cs typeface="Josefin Sans"/>
                <a:sym typeface="Josefin Sans"/>
              </a:defRPr>
            </a:lvl1pPr>
            <a:lvl2pPr lvl="1" rtl="0">
              <a:spcBef>
                <a:spcPts val="0"/>
              </a:spcBef>
              <a:spcAft>
                <a:spcPts val="0"/>
              </a:spcAft>
              <a:buClr>
                <a:srgbClr val="565A97"/>
              </a:buClr>
              <a:buSzPts val="2800"/>
              <a:buFont typeface="Josefin Sans"/>
              <a:buNone/>
              <a:defRPr sz="2800" b="1">
                <a:solidFill>
                  <a:srgbClr val="565A97"/>
                </a:solidFill>
                <a:latin typeface="Josefin Sans"/>
                <a:ea typeface="Josefin Sans"/>
                <a:cs typeface="Josefin Sans"/>
                <a:sym typeface="Josefin Sans"/>
              </a:defRPr>
            </a:lvl2pPr>
            <a:lvl3pPr lvl="2" rtl="0">
              <a:spcBef>
                <a:spcPts val="0"/>
              </a:spcBef>
              <a:spcAft>
                <a:spcPts val="0"/>
              </a:spcAft>
              <a:buClr>
                <a:srgbClr val="565A97"/>
              </a:buClr>
              <a:buSzPts val="2800"/>
              <a:buFont typeface="Josefin Sans"/>
              <a:buNone/>
              <a:defRPr sz="2800" b="1">
                <a:solidFill>
                  <a:srgbClr val="565A97"/>
                </a:solidFill>
                <a:latin typeface="Josefin Sans"/>
                <a:ea typeface="Josefin Sans"/>
                <a:cs typeface="Josefin Sans"/>
                <a:sym typeface="Josefin Sans"/>
              </a:defRPr>
            </a:lvl3pPr>
            <a:lvl4pPr lvl="3" rtl="0">
              <a:spcBef>
                <a:spcPts val="0"/>
              </a:spcBef>
              <a:spcAft>
                <a:spcPts val="0"/>
              </a:spcAft>
              <a:buClr>
                <a:srgbClr val="565A97"/>
              </a:buClr>
              <a:buSzPts val="2800"/>
              <a:buFont typeface="Josefin Sans"/>
              <a:buNone/>
              <a:defRPr sz="2800" b="1">
                <a:solidFill>
                  <a:srgbClr val="565A97"/>
                </a:solidFill>
                <a:latin typeface="Josefin Sans"/>
                <a:ea typeface="Josefin Sans"/>
                <a:cs typeface="Josefin Sans"/>
                <a:sym typeface="Josefin Sans"/>
              </a:defRPr>
            </a:lvl4pPr>
            <a:lvl5pPr lvl="4" rtl="0">
              <a:spcBef>
                <a:spcPts val="0"/>
              </a:spcBef>
              <a:spcAft>
                <a:spcPts val="0"/>
              </a:spcAft>
              <a:buClr>
                <a:srgbClr val="565A97"/>
              </a:buClr>
              <a:buSzPts val="2800"/>
              <a:buFont typeface="Josefin Sans"/>
              <a:buNone/>
              <a:defRPr sz="2800" b="1">
                <a:solidFill>
                  <a:srgbClr val="565A97"/>
                </a:solidFill>
                <a:latin typeface="Josefin Sans"/>
                <a:ea typeface="Josefin Sans"/>
                <a:cs typeface="Josefin Sans"/>
                <a:sym typeface="Josefin Sans"/>
              </a:defRPr>
            </a:lvl5pPr>
            <a:lvl6pPr lvl="5" rtl="0">
              <a:spcBef>
                <a:spcPts val="0"/>
              </a:spcBef>
              <a:spcAft>
                <a:spcPts val="0"/>
              </a:spcAft>
              <a:buClr>
                <a:srgbClr val="565A97"/>
              </a:buClr>
              <a:buSzPts val="2800"/>
              <a:buFont typeface="Josefin Sans"/>
              <a:buNone/>
              <a:defRPr sz="2800" b="1">
                <a:solidFill>
                  <a:srgbClr val="565A97"/>
                </a:solidFill>
                <a:latin typeface="Josefin Sans"/>
                <a:ea typeface="Josefin Sans"/>
                <a:cs typeface="Josefin Sans"/>
                <a:sym typeface="Josefin Sans"/>
              </a:defRPr>
            </a:lvl6pPr>
            <a:lvl7pPr lvl="6" rtl="0">
              <a:spcBef>
                <a:spcPts val="0"/>
              </a:spcBef>
              <a:spcAft>
                <a:spcPts val="0"/>
              </a:spcAft>
              <a:buClr>
                <a:srgbClr val="565A97"/>
              </a:buClr>
              <a:buSzPts val="2800"/>
              <a:buFont typeface="Josefin Sans"/>
              <a:buNone/>
              <a:defRPr sz="2800" b="1">
                <a:solidFill>
                  <a:srgbClr val="565A97"/>
                </a:solidFill>
                <a:latin typeface="Josefin Sans"/>
                <a:ea typeface="Josefin Sans"/>
                <a:cs typeface="Josefin Sans"/>
                <a:sym typeface="Josefin Sans"/>
              </a:defRPr>
            </a:lvl7pPr>
            <a:lvl8pPr lvl="7" rtl="0">
              <a:spcBef>
                <a:spcPts val="0"/>
              </a:spcBef>
              <a:spcAft>
                <a:spcPts val="0"/>
              </a:spcAft>
              <a:buClr>
                <a:srgbClr val="565A97"/>
              </a:buClr>
              <a:buSzPts val="2800"/>
              <a:buFont typeface="Josefin Sans"/>
              <a:buNone/>
              <a:defRPr sz="2800" b="1">
                <a:solidFill>
                  <a:srgbClr val="565A97"/>
                </a:solidFill>
                <a:latin typeface="Josefin Sans"/>
                <a:ea typeface="Josefin Sans"/>
                <a:cs typeface="Josefin Sans"/>
                <a:sym typeface="Josefin Sans"/>
              </a:defRPr>
            </a:lvl8pPr>
            <a:lvl9pPr lvl="8" rtl="0">
              <a:spcBef>
                <a:spcPts val="0"/>
              </a:spcBef>
              <a:spcAft>
                <a:spcPts val="0"/>
              </a:spcAft>
              <a:buClr>
                <a:srgbClr val="565A97"/>
              </a:buClr>
              <a:buSzPts val="2800"/>
              <a:buFont typeface="Josefin Sans"/>
              <a:buNone/>
              <a:defRPr sz="2800" b="1">
                <a:solidFill>
                  <a:srgbClr val="565A97"/>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565A97"/>
              </a:buClr>
              <a:buSzPts val="1200"/>
              <a:buFont typeface="Josefin Slab SemiBold"/>
              <a:buChar char="●"/>
              <a:defRPr sz="1200">
                <a:solidFill>
                  <a:srgbClr val="565A97"/>
                </a:solidFill>
                <a:latin typeface="Josefin Slab SemiBold"/>
                <a:ea typeface="Josefin Slab SemiBold"/>
                <a:cs typeface="Josefin Slab SemiBold"/>
                <a:sym typeface="Josefin Slab SemiBold"/>
              </a:defRPr>
            </a:lvl1pPr>
            <a:lvl2pPr marL="914400" lvl="1" indent="-304800" rtl="0">
              <a:lnSpc>
                <a:spcPct val="115000"/>
              </a:lnSpc>
              <a:spcBef>
                <a:spcPts val="1600"/>
              </a:spcBef>
              <a:spcAft>
                <a:spcPts val="0"/>
              </a:spcAft>
              <a:buClr>
                <a:srgbClr val="565A97"/>
              </a:buClr>
              <a:buSzPts val="1200"/>
              <a:buFont typeface="Josefin Slab SemiBold"/>
              <a:buChar char="○"/>
              <a:defRPr sz="1200">
                <a:solidFill>
                  <a:srgbClr val="565A97"/>
                </a:solidFill>
                <a:latin typeface="Josefin Slab SemiBold"/>
                <a:ea typeface="Josefin Slab SemiBold"/>
                <a:cs typeface="Josefin Slab SemiBold"/>
                <a:sym typeface="Josefin Slab SemiBold"/>
              </a:defRPr>
            </a:lvl2pPr>
            <a:lvl3pPr marL="1371600" lvl="2" indent="-304800" rtl="0">
              <a:lnSpc>
                <a:spcPct val="115000"/>
              </a:lnSpc>
              <a:spcBef>
                <a:spcPts val="1600"/>
              </a:spcBef>
              <a:spcAft>
                <a:spcPts val="0"/>
              </a:spcAft>
              <a:buClr>
                <a:srgbClr val="565A97"/>
              </a:buClr>
              <a:buSzPts val="1200"/>
              <a:buFont typeface="Josefin Slab SemiBold"/>
              <a:buChar char="■"/>
              <a:defRPr sz="1200">
                <a:solidFill>
                  <a:srgbClr val="565A97"/>
                </a:solidFill>
                <a:latin typeface="Josefin Slab SemiBold"/>
                <a:ea typeface="Josefin Slab SemiBold"/>
                <a:cs typeface="Josefin Slab SemiBold"/>
                <a:sym typeface="Josefin Slab SemiBold"/>
              </a:defRPr>
            </a:lvl3pPr>
            <a:lvl4pPr marL="1828800" lvl="3" indent="-304800" rtl="0">
              <a:lnSpc>
                <a:spcPct val="115000"/>
              </a:lnSpc>
              <a:spcBef>
                <a:spcPts val="1600"/>
              </a:spcBef>
              <a:spcAft>
                <a:spcPts val="0"/>
              </a:spcAft>
              <a:buClr>
                <a:srgbClr val="565A97"/>
              </a:buClr>
              <a:buSzPts val="1200"/>
              <a:buFont typeface="Josefin Slab SemiBold"/>
              <a:buChar char="●"/>
              <a:defRPr sz="1200">
                <a:solidFill>
                  <a:srgbClr val="565A97"/>
                </a:solidFill>
                <a:latin typeface="Josefin Slab SemiBold"/>
                <a:ea typeface="Josefin Slab SemiBold"/>
                <a:cs typeface="Josefin Slab SemiBold"/>
                <a:sym typeface="Josefin Slab SemiBold"/>
              </a:defRPr>
            </a:lvl4pPr>
            <a:lvl5pPr marL="2286000" lvl="4" indent="-304800" rtl="0">
              <a:lnSpc>
                <a:spcPct val="115000"/>
              </a:lnSpc>
              <a:spcBef>
                <a:spcPts val="1600"/>
              </a:spcBef>
              <a:spcAft>
                <a:spcPts val="0"/>
              </a:spcAft>
              <a:buClr>
                <a:srgbClr val="565A97"/>
              </a:buClr>
              <a:buSzPts val="1200"/>
              <a:buFont typeface="Josefin Slab SemiBold"/>
              <a:buChar char="○"/>
              <a:defRPr sz="1200">
                <a:solidFill>
                  <a:srgbClr val="565A97"/>
                </a:solidFill>
                <a:latin typeface="Josefin Slab SemiBold"/>
                <a:ea typeface="Josefin Slab SemiBold"/>
                <a:cs typeface="Josefin Slab SemiBold"/>
                <a:sym typeface="Josefin Slab SemiBold"/>
              </a:defRPr>
            </a:lvl5pPr>
            <a:lvl6pPr marL="2743200" lvl="5" indent="-304800" rtl="0">
              <a:lnSpc>
                <a:spcPct val="115000"/>
              </a:lnSpc>
              <a:spcBef>
                <a:spcPts val="1600"/>
              </a:spcBef>
              <a:spcAft>
                <a:spcPts val="0"/>
              </a:spcAft>
              <a:buClr>
                <a:srgbClr val="565A97"/>
              </a:buClr>
              <a:buSzPts val="1200"/>
              <a:buFont typeface="Josefin Slab SemiBold"/>
              <a:buChar char="■"/>
              <a:defRPr sz="1200">
                <a:solidFill>
                  <a:srgbClr val="565A97"/>
                </a:solidFill>
                <a:latin typeface="Josefin Slab SemiBold"/>
                <a:ea typeface="Josefin Slab SemiBold"/>
                <a:cs typeface="Josefin Slab SemiBold"/>
                <a:sym typeface="Josefin Slab SemiBold"/>
              </a:defRPr>
            </a:lvl6pPr>
            <a:lvl7pPr marL="3200400" lvl="6" indent="-304800" rtl="0">
              <a:lnSpc>
                <a:spcPct val="115000"/>
              </a:lnSpc>
              <a:spcBef>
                <a:spcPts val="1600"/>
              </a:spcBef>
              <a:spcAft>
                <a:spcPts val="0"/>
              </a:spcAft>
              <a:buClr>
                <a:srgbClr val="565A97"/>
              </a:buClr>
              <a:buSzPts val="1200"/>
              <a:buFont typeface="Josefin Slab SemiBold"/>
              <a:buChar char="●"/>
              <a:defRPr sz="1200">
                <a:solidFill>
                  <a:srgbClr val="565A97"/>
                </a:solidFill>
                <a:latin typeface="Josefin Slab SemiBold"/>
                <a:ea typeface="Josefin Slab SemiBold"/>
                <a:cs typeface="Josefin Slab SemiBold"/>
                <a:sym typeface="Josefin Slab SemiBold"/>
              </a:defRPr>
            </a:lvl7pPr>
            <a:lvl8pPr marL="3657600" lvl="7" indent="-304800" rtl="0">
              <a:lnSpc>
                <a:spcPct val="115000"/>
              </a:lnSpc>
              <a:spcBef>
                <a:spcPts val="1600"/>
              </a:spcBef>
              <a:spcAft>
                <a:spcPts val="0"/>
              </a:spcAft>
              <a:buClr>
                <a:srgbClr val="565A97"/>
              </a:buClr>
              <a:buSzPts val="1200"/>
              <a:buFont typeface="Josefin Slab SemiBold"/>
              <a:buChar char="○"/>
              <a:defRPr sz="1200">
                <a:solidFill>
                  <a:srgbClr val="565A97"/>
                </a:solidFill>
                <a:latin typeface="Josefin Slab SemiBold"/>
                <a:ea typeface="Josefin Slab SemiBold"/>
                <a:cs typeface="Josefin Slab SemiBold"/>
                <a:sym typeface="Josefin Slab SemiBold"/>
              </a:defRPr>
            </a:lvl8pPr>
            <a:lvl9pPr marL="4114800" lvl="8" indent="-304800" rtl="0">
              <a:lnSpc>
                <a:spcPct val="115000"/>
              </a:lnSpc>
              <a:spcBef>
                <a:spcPts val="1600"/>
              </a:spcBef>
              <a:spcAft>
                <a:spcPts val="1600"/>
              </a:spcAft>
              <a:buClr>
                <a:srgbClr val="565A97"/>
              </a:buClr>
              <a:buSzPts val="1200"/>
              <a:buFont typeface="Josefin Slab SemiBold"/>
              <a:buChar char="■"/>
              <a:defRPr sz="1200">
                <a:solidFill>
                  <a:srgbClr val="565A97"/>
                </a:solidFill>
                <a:latin typeface="Josefin Slab SemiBold"/>
                <a:ea typeface="Josefin Slab SemiBold"/>
                <a:cs typeface="Josefin Slab SemiBold"/>
                <a:sym typeface="Josefin Slab SemiBol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8000"/>
            <a:lum/>
          </a:blip>
          <a:srcRect/>
          <a:stretch>
            <a:fillRect/>
          </a:stretch>
        </a:blipFill>
        <a:effectLst/>
      </p:bgPr>
    </p:bg>
    <p:spTree>
      <p:nvGrpSpPr>
        <p:cNvPr id="1" name="Shape 121"/>
        <p:cNvGrpSpPr/>
        <p:nvPr/>
      </p:nvGrpSpPr>
      <p:grpSpPr>
        <a:xfrm>
          <a:off x="0" y="0"/>
          <a:ext cx="0" cy="0"/>
          <a:chOff x="0" y="0"/>
          <a:chExt cx="0" cy="0"/>
        </a:xfrm>
      </p:grpSpPr>
      <p:sp>
        <p:nvSpPr>
          <p:cNvPr id="122" name="Google Shape;122;p16"/>
          <p:cNvSpPr txBox="1">
            <a:spLocks noGrp="1"/>
          </p:cNvSpPr>
          <p:nvPr>
            <p:ph type="subTitle" idx="1"/>
          </p:nvPr>
        </p:nvSpPr>
        <p:spPr>
          <a:xfrm>
            <a:off x="2978149" y="4631551"/>
            <a:ext cx="4656300" cy="321900"/>
          </a:xfrm>
          <a:prstGeom prst="rect">
            <a:avLst/>
          </a:prstGeom>
        </p:spPr>
        <p:txBody>
          <a:bodyPr spcFirstLastPara="1" wrap="square" lIns="91425" tIns="91425" rIns="91425" bIns="91425" anchor="t" anchorCtr="0">
            <a:noAutofit/>
          </a:bodyPr>
          <a:lstStyle/>
          <a:p>
            <a:r>
              <a:rPr lang="es-ES" sz="1600" dirty="0"/>
              <a:t>Dirigido</a:t>
            </a:r>
            <a:r>
              <a:rPr lang="es-ES" sz="1600" b="1" dirty="0"/>
              <a:t> por </a:t>
            </a:r>
            <a:r>
              <a:rPr lang="es-ES" sz="1600" dirty="0"/>
              <a:t>Francisco Jesús Martín Mateos </a:t>
            </a:r>
            <a:endParaRPr lang="es-ES" sz="1600" b="1" dirty="0"/>
          </a:p>
        </p:txBody>
      </p:sp>
      <p:sp>
        <p:nvSpPr>
          <p:cNvPr id="123" name="Google Shape;123;p16"/>
          <p:cNvSpPr txBox="1">
            <a:spLocks noGrp="1"/>
          </p:cNvSpPr>
          <p:nvPr>
            <p:ph type="ctrTitle"/>
          </p:nvPr>
        </p:nvSpPr>
        <p:spPr>
          <a:xfrm>
            <a:off x="-188436" y="1011580"/>
            <a:ext cx="8183700" cy="463500"/>
          </a:xfrm>
          <a:prstGeom prst="rect">
            <a:avLst/>
          </a:prstGeom>
        </p:spPr>
        <p:txBody>
          <a:bodyPr spcFirstLastPara="1" wrap="square" lIns="91425" tIns="91425" rIns="91425" bIns="91425" anchor="b" anchorCtr="0">
            <a:noAutofit/>
          </a:bodyPr>
          <a:lstStyle/>
          <a:p>
            <a:pPr lvl="0"/>
            <a:r>
              <a:rPr lang="es-ES" dirty="0"/>
              <a:t>Virtualización y resolución automática del cubo de Rubik</a:t>
            </a:r>
            <a:endParaRPr dirty="0">
              <a:solidFill>
                <a:srgbClr val="FFFFFF"/>
              </a:solidFill>
            </a:endParaRPr>
          </a:p>
        </p:txBody>
      </p:sp>
      <p:pic>
        <p:nvPicPr>
          <p:cNvPr id="3" name="Imagen 2">
            <a:extLst>
              <a:ext uri="{FF2B5EF4-FFF2-40B4-BE49-F238E27FC236}">
                <a16:creationId xmlns:a16="http://schemas.microsoft.com/office/drawing/2014/main" id="{2E49970D-AF95-43FF-ACE7-4152431E6B98}"/>
              </a:ext>
            </a:extLst>
          </p:cNvPr>
          <p:cNvPicPr>
            <a:picLocks noChangeAspect="1"/>
          </p:cNvPicPr>
          <p:nvPr/>
        </p:nvPicPr>
        <p:blipFill>
          <a:blip r:embed="rId4"/>
          <a:stretch>
            <a:fillRect/>
          </a:stretch>
        </p:blipFill>
        <p:spPr>
          <a:xfrm>
            <a:off x="695787" y="2172053"/>
            <a:ext cx="2137598" cy="2137598"/>
          </a:xfrm>
          <a:prstGeom prst="rect">
            <a:avLst/>
          </a:prstGeom>
        </p:spPr>
      </p:pic>
      <p:sp>
        <p:nvSpPr>
          <p:cNvPr id="5" name="Google Shape;122;p16">
            <a:extLst>
              <a:ext uri="{FF2B5EF4-FFF2-40B4-BE49-F238E27FC236}">
                <a16:creationId xmlns:a16="http://schemas.microsoft.com/office/drawing/2014/main" id="{00083EF7-BD68-4CB2-AE67-4EE85B5ED46C}"/>
              </a:ext>
            </a:extLst>
          </p:cNvPr>
          <p:cNvSpPr txBox="1">
            <a:spLocks/>
          </p:cNvSpPr>
          <p:nvPr/>
        </p:nvSpPr>
        <p:spPr>
          <a:xfrm>
            <a:off x="2120899" y="1270455"/>
            <a:ext cx="5451475" cy="32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338987"/>
              </a:buClr>
              <a:buSzPts val="1400"/>
              <a:buFont typeface="Josefin Slab SemiBold"/>
              <a:buNone/>
              <a:defRPr sz="1400" b="0" i="0" u="none" strike="noStrike" cap="none">
                <a:solidFill>
                  <a:srgbClr val="338987"/>
                </a:solidFill>
                <a:latin typeface="Josefin Slab SemiBold"/>
                <a:ea typeface="Josefin Slab SemiBold"/>
                <a:cs typeface="Josefin Slab SemiBold"/>
                <a:sym typeface="Josefin Slab SemiBold"/>
              </a:defRPr>
            </a:lvl1pPr>
            <a:lvl2pPr marL="914400" marR="0" lvl="1"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9pPr>
          </a:lstStyle>
          <a:p>
            <a:pPr marL="0" indent="0"/>
            <a:r>
              <a:rPr lang="es-ES" sz="1800" dirty="0"/>
              <a:t>Trabajo fin de Grado GII - Ingeniería del Software</a:t>
            </a:r>
          </a:p>
        </p:txBody>
      </p:sp>
      <p:sp>
        <p:nvSpPr>
          <p:cNvPr id="6" name="Google Shape;122;p16">
            <a:extLst>
              <a:ext uri="{FF2B5EF4-FFF2-40B4-BE49-F238E27FC236}">
                <a16:creationId xmlns:a16="http://schemas.microsoft.com/office/drawing/2014/main" id="{E31DCF21-AEB8-48E5-AF47-003C62D65CE0}"/>
              </a:ext>
            </a:extLst>
          </p:cNvPr>
          <p:cNvSpPr txBox="1">
            <a:spLocks/>
          </p:cNvSpPr>
          <p:nvPr/>
        </p:nvSpPr>
        <p:spPr>
          <a:xfrm>
            <a:off x="2214722" y="1690280"/>
            <a:ext cx="5451475" cy="32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338987"/>
              </a:buClr>
              <a:buSzPts val="1400"/>
              <a:buFont typeface="Josefin Slab SemiBold"/>
              <a:buNone/>
              <a:defRPr sz="1400" b="0" i="0" u="none" strike="noStrike" cap="none">
                <a:solidFill>
                  <a:srgbClr val="338987"/>
                </a:solidFill>
                <a:latin typeface="Josefin Slab SemiBold"/>
                <a:ea typeface="Josefin Slab SemiBold"/>
                <a:cs typeface="Josefin Slab SemiBold"/>
                <a:sym typeface="Josefin Slab SemiBold"/>
              </a:defRPr>
            </a:lvl1pPr>
            <a:lvl2pPr marL="914400" marR="0" lvl="1"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9pPr>
          </a:lstStyle>
          <a:p>
            <a:pPr marL="0" indent="0"/>
            <a:r>
              <a:rPr lang="es-ES" sz="1600" dirty="0"/>
              <a:t>Departamento de Ciencias de la Computación </a:t>
            </a:r>
          </a:p>
          <a:p>
            <a:pPr marL="0" indent="0"/>
            <a:r>
              <a:rPr lang="es-ES" sz="1600" dirty="0"/>
              <a:t>e Inteligencia Artificial</a:t>
            </a:r>
          </a:p>
        </p:txBody>
      </p:sp>
      <p:sp>
        <p:nvSpPr>
          <p:cNvPr id="7" name="Google Shape;122;p16">
            <a:extLst>
              <a:ext uri="{FF2B5EF4-FFF2-40B4-BE49-F238E27FC236}">
                <a16:creationId xmlns:a16="http://schemas.microsoft.com/office/drawing/2014/main" id="{E8427051-C2FF-474A-8AA7-BA7C2440FEEC}"/>
              </a:ext>
            </a:extLst>
          </p:cNvPr>
          <p:cNvSpPr txBox="1">
            <a:spLocks/>
          </p:cNvSpPr>
          <p:nvPr/>
        </p:nvSpPr>
        <p:spPr>
          <a:xfrm>
            <a:off x="2978149" y="4309651"/>
            <a:ext cx="4656300" cy="32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338987"/>
              </a:buClr>
              <a:buSzPts val="1400"/>
              <a:buFont typeface="Josefin Slab SemiBold"/>
              <a:buNone/>
              <a:defRPr sz="1400" b="0" i="0" u="none" strike="noStrike" cap="none">
                <a:solidFill>
                  <a:srgbClr val="338987"/>
                </a:solidFill>
                <a:latin typeface="Josefin Slab SemiBold"/>
                <a:ea typeface="Josefin Slab SemiBold"/>
                <a:cs typeface="Josefin Slab SemiBold"/>
                <a:sym typeface="Josefin Slab SemiBold"/>
              </a:defRPr>
            </a:lvl1pPr>
            <a:lvl2pPr marL="914400" marR="0" lvl="1"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rgbClr val="338987"/>
              </a:buClr>
              <a:buSzPts val="1400"/>
              <a:buFont typeface="Josefin Slab"/>
              <a:buNone/>
              <a:defRPr sz="1400" b="0" i="0" u="none" strike="noStrike" cap="none">
                <a:solidFill>
                  <a:srgbClr val="338987"/>
                </a:solidFill>
                <a:latin typeface="Josefin Slab"/>
                <a:ea typeface="Josefin Slab"/>
                <a:cs typeface="Josefin Slab"/>
                <a:sym typeface="Josefin Slab"/>
              </a:defRPr>
            </a:lvl9pPr>
          </a:lstStyle>
          <a:p>
            <a:r>
              <a:rPr lang="es-ES" sz="1600" b="1" dirty="0"/>
              <a:t>Realizado por Alejandro Monteseirín Puig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EC4698A6-8A9A-4C78-A7F5-A8B847DA09D2}"/>
              </a:ext>
            </a:extLst>
          </p:cNvPr>
          <p:cNvSpPr>
            <a:spLocks noGrp="1"/>
          </p:cNvSpPr>
          <p:nvPr>
            <p:ph type="ctrTitle"/>
          </p:nvPr>
        </p:nvSpPr>
        <p:spPr>
          <a:xfrm>
            <a:off x="4983009" y="822700"/>
            <a:ext cx="3263151" cy="675900"/>
          </a:xfrm>
        </p:spPr>
        <p:txBody>
          <a:bodyPr/>
          <a:lstStyle/>
          <a:p>
            <a:r>
              <a:rPr lang="es-ES" dirty="0"/>
              <a:t>Modo Automático</a:t>
            </a:r>
          </a:p>
        </p:txBody>
      </p:sp>
      <p:sp>
        <p:nvSpPr>
          <p:cNvPr id="7" name="Subtítulo 6">
            <a:extLst>
              <a:ext uri="{FF2B5EF4-FFF2-40B4-BE49-F238E27FC236}">
                <a16:creationId xmlns:a16="http://schemas.microsoft.com/office/drawing/2014/main" id="{9EB299F9-B84E-4422-92B9-4C1162236142}"/>
              </a:ext>
            </a:extLst>
          </p:cNvPr>
          <p:cNvSpPr>
            <a:spLocks noGrp="1"/>
          </p:cNvSpPr>
          <p:nvPr>
            <p:ph type="subTitle" idx="1"/>
          </p:nvPr>
        </p:nvSpPr>
        <p:spPr>
          <a:xfrm>
            <a:off x="5641975" y="1384300"/>
            <a:ext cx="3216700" cy="3492263"/>
          </a:xfrm>
        </p:spPr>
        <p:txBody>
          <a:bodyPr/>
          <a:lstStyle/>
          <a:p>
            <a:pPr algn="l"/>
            <a:r>
              <a:rPr lang="es-ES" sz="1600" dirty="0"/>
              <a:t>Se aplican una serie de máscaras</a:t>
            </a:r>
          </a:p>
          <a:p>
            <a:pPr algn="l"/>
            <a:r>
              <a:rPr lang="es-ES" sz="1600" dirty="0"/>
              <a:t>a la imagen capturada con los</a:t>
            </a:r>
          </a:p>
          <a:p>
            <a:pPr algn="l"/>
            <a:r>
              <a:rPr lang="es-ES" sz="1600" dirty="0"/>
              <a:t>rangos de los colores.</a:t>
            </a:r>
          </a:p>
          <a:p>
            <a:pPr algn="l"/>
            <a:endParaRPr lang="es-ES" sz="1600" dirty="0"/>
          </a:p>
          <a:p>
            <a:pPr algn="l"/>
            <a:r>
              <a:rPr lang="es-ES" sz="1600" dirty="0"/>
              <a:t>Se detectan los contornos y se </a:t>
            </a:r>
          </a:p>
          <a:p>
            <a:pPr algn="l"/>
            <a:r>
              <a:rPr lang="es-ES" sz="1600" dirty="0"/>
              <a:t>asigna el valor del color</a:t>
            </a:r>
          </a:p>
          <a:p>
            <a:pPr algn="l"/>
            <a:r>
              <a:rPr lang="es-ES" sz="1600" dirty="0"/>
              <a:t>correspondiente a la máscara.</a:t>
            </a:r>
          </a:p>
          <a:p>
            <a:pPr algn="l"/>
            <a:endParaRPr lang="es-ES" sz="1600" dirty="0"/>
          </a:p>
          <a:p>
            <a:pPr algn="l"/>
            <a:r>
              <a:rPr lang="es-ES" sz="1600" dirty="0"/>
              <a:t>El cubo puede estar quieto y no </a:t>
            </a:r>
          </a:p>
          <a:p>
            <a:pPr algn="l"/>
            <a:r>
              <a:rPr lang="es-ES" sz="1600" dirty="0"/>
              <a:t>es necesario encajarlo, mucho </a:t>
            </a:r>
          </a:p>
          <a:p>
            <a:pPr algn="l"/>
            <a:r>
              <a:rPr lang="es-ES" sz="1600" dirty="0"/>
              <a:t>más certero, la segunda imagen </a:t>
            </a:r>
          </a:p>
          <a:p>
            <a:pPr algn="l"/>
            <a:r>
              <a:rPr lang="es-ES" sz="1600" dirty="0"/>
              <a:t>permite encontrar los problemas</a:t>
            </a:r>
          </a:p>
          <a:p>
            <a:pPr algn="l"/>
            <a:r>
              <a:rPr lang="es-ES" sz="1600" dirty="0"/>
              <a:t>de iluminación.</a:t>
            </a:r>
          </a:p>
          <a:p>
            <a:pPr algn="l"/>
            <a:endParaRPr lang="es-ES" sz="1600" dirty="0"/>
          </a:p>
        </p:txBody>
      </p:sp>
      <p:sp>
        <p:nvSpPr>
          <p:cNvPr id="8" name="Título 7">
            <a:extLst>
              <a:ext uri="{FF2B5EF4-FFF2-40B4-BE49-F238E27FC236}">
                <a16:creationId xmlns:a16="http://schemas.microsoft.com/office/drawing/2014/main" id="{019DAAA3-6D56-4086-ABA1-4D70F85F79DC}"/>
              </a:ext>
            </a:extLst>
          </p:cNvPr>
          <p:cNvSpPr>
            <a:spLocks noGrp="1"/>
          </p:cNvSpPr>
          <p:nvPr>
            <p:ph type="ctrTitle" idx="2"/>
          </p:nvPr>
        </p:nvSpPr>
        <p:spPr/>
        <p:txBody>
          <a:bodyPr/>
          <a:lstStyle/>
          <a:p>
            <a:r>
              <a:rPr lang="es-ES" dirty="0"/>
              <a:t>Diseño</a:t>
            </a:r>
          </a:p>
        </p:txBody>
      </p:sp>
      <p:sp>
        <p:nvSpPr>
          <p:cNvPr id="5" name="Marcador de número de diapositiva 4">
            <a:extLst>
              <a:ext uri="{FF2B5EF4-FFF2-40B4-BE49-F238E27FC236}">
                <a16:creationId xmlns:a16="http://schemas.microsoft.com/office/drawing/2014/main" id="{20A8B4A8-2806-4D36-A349-F1BE79D9AE5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10</a:t>
            </a:fld>
            <a:endParaRPr lang="es-ES"/>
          </a:p>
        </p:txBody>
      </p:sp>
      <p:pic>
        <p:nvPicPr>
          <p:cNvPr id="10" name="Imagen 9">
            <a:extLst>
              <a:ext uri="{FF2B5EF4-FFF2-40B4-BE49-F238E27FC236}">
                <a16:creationId xmlns:a16="http://schemas.microsoft.com/office/drawing/2014/main" id="{C6824552-EA4B-4D20-809C-EA4A7272CD96}"/>
              </a:ext>
            </a:extLst>
          </p:cNvPr>
          <p:cNvPicPr>
            <a:picLocks noChangeAspect="1"/>
          </p:cNvPicPr>
          <p:nvPr/>
        </p:nvPicPr>
        <p:blipFill rotWithShape="1">
          <a:blip r:embed="rId3"/>
          <a:srcRect l="9606" t="8744" r="3432"/>
          <a:stretch/>
        </p:blipFill>
        <p:spPr>
          <a:xfrm>
            <a:off x="1308545" y="298450"/>
            <a:ext cx="2852447" cy="2171700"/>
          </a:xfrm>
          <a:prstGeom prst="rect">
            <a:avLst/>
          </a:prstGeom>
        </p:spPr>
      </p:pic>
      <p:pic>
        <p:nvPicPr>
          <p:cNvPr id="12" name="Imagen 11">
            <a:extLst>
              <a:ext uri="{FF2B5EF4-FFF2-40B4-BE49-F238E27FC236}">
                <a16:creationId xmlns:a16="http://schemas.microsoft.com/office/drawing/2014/main" id="{7D51E104-F985-463D-8E78-C0AFAE1B47BC}"/>
              </a:ext>
            </a:extLst>
          </p:cNvPr>
          <p:cNvPicPr>
            <a:picLocks noChangeAspect="1"/>
          </p:cNvPicPr>
          <p:nvPr/>
        </p:nvPicPr>
        <p:blipFill rotWithShape="1">
          <a:blip r:embed="rId4"/>
          <a:srcRect t="12000"/>
          <a:stretch/>
        </p:blipFill>
        <p:spPr>
          <a:xfrm>
            <a:off x="1308546" y="2571750"/>
            <a:ext cx="2852447" cy="2304813"/>
          </a:xfrm>
          <a:prstGeom prst="rect">
            <a:avLst/>
          </a:prstGeom>
        </p:spPr>
      </p:pic>
      <p:pic>
        <p:nvPicPr>
          <p:cNvPr id="14" name="Imagen 13">
            <a:extLst>
              <a:ext uri="{FF2B5EF4-FFF2-40B4-BE49-F238E27FC236}">
                <a16:creationId xmlns:a16="http://schemas.microsoft.com/office/drawing/2014/main" id="{55B35609-0731-48D4-9FDC-8185825309B9}"/>
              </a:ext>
            </a:extLst>
          </p:cNvPr>
          <p:cNvPicPr>
            <a:picLocks noChangeAspect="1"/>
          </p:cNvPicPr>
          <p:nvPr/>
        </p:nvPicPr>
        <p:blipFill>
          <a:blip r:embed="rId5">
            <a:duotone>
              <a:schemeClr val="accent5">
                <a:shade val="45000"/>
                <a:satMod val="135000"/>
              </a:schemeClr>
              <a:prstClr val="white"/>
            </a:duotone>
          </a:blip>
          <a:stretch>
            <a:fillRect/>
          </a:stretch>
        </p:blipFill>
        <p:spPr>
          <a:xfrm>
            <a:off x="4819959" y="3333750"/>
            <a:ext cx="898150" cy="898150"/>
          </a:xfrm>
          <a:prstGeom prst="rect">
            <a:avLst/>
          </a:prstGeom>
        </p:spPr>
      </p:pic>
    </p:spTree>
    <p:extLst>
      <p:ext uri="{BB962C8B-B14F-4D97-AF65-F5344CB8AC3E}">
        <p14:creationId xmlns:p14="http://schemas.microsoft.com/office/powerpoint/2010/main" val="2747973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3E5"/>
        </a:solidFill>
        <a:effectLst/>
      </p:bgPr>
    </p:bg>
    <p:spTree>
      <p:nvGrpSpPr>
        <p:cNvPr id="1" name=""/>
        <p:cNvGrpSpPr/>
        <p:nvPr/>
      </p:nvGrpSpPr>
      <p:grpSpPr>
        <a:xfrm>
          <a:off x="0" y="0"/>
          <a:ext cx="0" cy="0"/>
          <a:chOff x="0" y="0"/>
          <a:chExt cx="0" cy="0"/>
        </a:xfrm>
      </p:grpSpPr>
      <p:sp>
        <p:nvSpPr>
          <p:cNvPr id="8" name="Subtítulo 7">
            <a:extLst>
              <a:ext uri="{FF2B5EF4-FFF2-40B4-BE49-F238E27FC236}">
                <a16:creationId xmlns:a16="http://schemas.microsoft.com/office/drawing/2014/main" id="{DFC10BF2-8C02-4AEB-BEF9-C9F1E558C500}"/>
              </a:ext>
            </a:extLst>
          </p:cNvPr>
          <p:cNvSpPr>
            <a:spLocks noGrp="1"/>
          </p:cNvSpPr>
          <p:nvPr>
            <p:ph type="subTitle" idx="1"/>
          </p:nvPr>
        </p:nvSpPr>
        <p:spPr>
          <a:xfrm>
            <a:off x="4868959" y="2975519"/>
            <a:ext cx="4275041" cy="1980756"/>
          </a:xfrm>
        </p:spPr>
        <p:txBody>
          <a:bodyPr/>
          <a:lstStyle/>
          <a:p>
            <a:r>
              <a:rPr lang="es-ES" sz="1400" dirty="0"/>
              <a:t>Se despliega una ventana emergente que nos </a:t>
            </a:r>
          </a:p>
          <a:p>
            <a:r>
              <a:rPr lang="es-ES" sz="1400" dirty="0"/>
              <a:t>permite arrastrar el ratón en la imagen para</a:t>
            </a:r>
          </a:p>
          <a:p>
            <a:r>
              <a:rPr lang="es-ES" sz="1400" dirty="0"/>
              <a:t>seleccionar la casilla del cubo, se obtienen los</a:t>
            </a:r>
          </a:p>
          <a:p>
            <a:r>
              <a:rPr lang="es-ES" sz="1400" dirty="0"/>
              <a:t>valores dentro de la zona marcada y se guardan</a:t>
            </a:r>
          </a:p>
          <a:p>
            <a:r>
              <a:rPr lang="es-ES" sz="1400" dirty="0"/>
              <a:t>para el sistema de calibración.</a:t>
            </a:r>
          </a:p>
          <a:p>
            <a:r>
              <a:rPr lang="es-ES" sz="1400" dirty="0"/>
              <a:t>Se muestran los valores RGB y HSV de la </a:t>
            </a:r>
          </a:p>
          <a:p>
            <a:r>
              <a:rPr lang="es-ES" sz="1400" dirty="0"/>
              <a:t>posición del puntero del ratón</a:t>
            </a:r>
          </a:p>
        </p:txBody>
      </p:sp>
      <p:sp>
        <p:nvSpPr>
          <p:cNvPr id="11" name="Título 10">
            <a:extLst>
              <a:ext uri="{FF2B5EF4-FFF2-40B4-BE49-F238E27FC236}">
                <a16:creationId xmlns:a16="http://schemas.microsoft.com/office/drawing/2014/main" id="{9C489B24-24E8-4F72-B9C7-130F018E98DD}"/>
              </a:ext>
            </a:extLst>
          </p:cNvPr>
          <p:cNvSpPr>
            <a:spLocks noGrp="1"/>
          </p:cNvSpPr>
          <p:nvPr>
            <p:ph type="ctrTitle" idx="4"/>
          </p:nvPr>
        </p:nvSpPr>
        <p:spPr/>
        <p:txBody>
          <a:bodyPr/>
          <a:lstStyle/>
          <a:p>
            <a:r>
              <a:rPr lang="es-ES" dirty="0"/>
              <a:t>Diseño</a:t>
            </a:r>
          </a:p>
        </p:txBody>
      </p:sp>
      <p:sp>
        <p:nvSpPr>
          <p:cNvPr id="5" name="Marcador de número de diapositiva 4">
            <a:extLst>
              <a:ext uri="{FF2B5EF4-FFF2-40B4-BE49-F238E27FC236}">
                <a16:creationId xmlns:a16="http://schemas.microsoft.com/office/drawing/2014/main" id="{84E8B473-5F87-4A50-B6C7-74BE6E1035D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11</a:t>
            </a:fld>
            <a:endParaRPr lang="es-ES"/>
          </a:p>
        </p:txBody>
      </p:sp>
      <p:pic>
        <p:nvPicPr>
          <p:cNvPr id="13" name="Imagen 12">
            <a:extLst>
              <a:ext uri="{FF2B5EF4-FFF2-40B4-BE49-F238E27FC236}">
                <a16:creationId xmlns:a16="http://schemas.microsoft.com/office/drawing/2014/main" id="{237B4ACA-BD6D-4DF0-A968-181EC130144A}"/>
              </a:ext>
            </a:extLst>
          </p:cNvPr>
          <p:cNvPicPr>
            <a:picLocks noChangeAspect="1"/>
          </p:cNvPicPr>
          <p:nvPr/>
        </p:nvPicPr>
        <p:blipFill rotWithShape="1">
          <a:blip r:embed="rId3"/>
          <a:srcRect l="7739" t="12001" r="45986"/>
          <a:stretch/>
        </p:blipFill>
        <p:spPr>
          <a:xfrm>
            <a:off x="528034" y="2612416"/>
            <a:ext cx="3084818" cy="2204383"/>
          </a:xfrm>
          <a:prstGeom prst="rect">
            <a:avLst/>
          </a:prstGeom>
        </p:spPr>
      </p:pic>
      <p:pic>
        <p:nvPicPr>
          <p:cNvPr id="15" name="Imagen 14">
            <a:extLst>
              <a:ext uri="{FF2B5EF4-FFF2-40B4-BE49-F238E27FC236}">
                <a16:creationId xmlns:a16="http://schemas.microsoft.com/office/drawing/2014/main" id="{9397C18A-F796-4DD8-8892-A05CE9FFA24D}"/>
              </a:ext>
            </a:extLst>
          </p:cNvPr>
          <p:cNvPicPr>
            <a:picLocks noChangeAspect="1"/>
          </p:cNvPicPr>
          <p:nvPr/>
        </p:nvPicPr>
        <p:blipFill rotWithShape="1">
          <a:blip r:embed="rId4"/>
          <a:srcRect l="9502" t="12458" r="5534" b="-3260"/>
          <a:stretch/>
        </p:blipFill>
        <p:spPr>
          <a:xfrm>
            <a:off x="4868959" y="1096872"/>
            <a:ext cx="4040679" cy="1622738"/>
          </a:xfrm>
          <a:prstGeom prst="rect">
            <a:avLst/>
          </a:prstGeom>
        </p:spPr>
      </p:pic>
      <p:sp>
        <p:nvSpPr>
          <p:cNvPr id="17" name="Subtítulo 16">
            <a:extLst>
              <a:ext uri="{FF2B5EF4-FFF2-40B4-BE49-F238E27FC236}">
                <a16:creationId xmlns:a16="http://schemas.microsoft.com/office/drawing/2014/main" id="{456CEF3F-7E54-4EB1-818C-F9CA148DC1A4}"/>
              </a:ext>
            </a:extLst>
          </p:cNvPr>
          <p:cNvSpPr>
            <a:spLocks noGrp="1"/>
          </p:cNvSpPr>
          <p:nvPr>
            <p:ph type="subTitle" idx="2"/>
          </p:nvPr>
        </p:nvSpPr>
        <p:spPr>
          <a:xfrm>
            <a:off x="0" y="1421749"/>
            <a:ext cx="4108361" cy="637200"/>
          </a:xfrm>
        </p:spPr>
        <p:txBody>
          <a:bodyPr/>
          <a:lstStyle/>
          <a:p>
            <a:r>
              <a:rPr lang="es-ES" sz="1600" dirty="0"/>
              <a:t>Permite calibrar los colores por rangos y sin</a:t>
            </a:r>
          </a:p>
          <a:p>
            <a:r>
              <a:rPr lang="es-ES" sz="1600" dirty="0"/>
              <a:t>tener que mover el cubo.</a:t>
            </a:r>
          </a:p>
        </p:txBody>
      </p:sp>
      <p:sp>
        <p:nvSpPr>
          <p:cNvPr id="18" name="Título 16">
            <a:extLst>
              <a:ext uri="{FF2B5EF4-FFF2-40B4-BE49-F238E27FC236}">
                <a16:creationId xmlns:a16="http://schemas.microsoft.com/office/drawing/2014/main" id="{00B2B523-5166-46D3-960E-6E5B261D84CE}"/>
              </a:ext>
            </a:extLst>
          </p:cNvPr>
          <p:cNvSpPr txBox="1">
            <a:spLocks/>
          </p:cNvSpPr>
          <p:nvPr/>
        </p:nvSpPr>
        <p:spPr>
          <a:xfrm>
            <a:off x="0" y="240408"/>
            <a:ext cx="4829577" cy="140334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DF3E5"/>
              </a:buClr>
              <a:buSzPts val="6000"/>
              <a:buFont typeface="Josefin Sans"/>
              <a:buNone/>
              <a:defRPr sz="6000" b="1" i="0" u="none" strike="noStrike" cap="none">
                <a:solidFill>
                  <a:srgbClr val="FDF3E5"/>
                </a:solidFill>
                <a:latin typeface="Josefin Sans"/>
                <a:ea typeface="Josefin Sans"/>
                <a:cs typeface="Josefin Sans"/>
                <a:sym typeface="Josefin Sans"/>
              </a:defRPr>
            </a:lvl1pPr>
            <a:lvl2pPr marR="0" lvl="1"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9pPr>
          </a:lstStyle>
          <a:p>
            <a:pPr algn="l"/>
            <a:r>
              <a:rPr lang="es-ES" sz="2800" dirty="0"/>
              <a:t>Sistema de calibración</a:t>
            </a:r>
          </a:p>
          <a:p>
            <a:pPr algn="l"/>
            <a:r>
              <a:rPr lang="es-ES" sz="2800" dirty="0"/>
              <a:t>Avanzado</a:t>
            </a:r>
          </a:p>
        </p:txBody>
      </p:sp>
    </p:spTree>
    <p:extLst>
      <p:ext uri="{BB962C8B-B14F-4D97-AF65-F5344CB8AC3E}">
        <p14:creationId xmlns:p14="http://schemas.microsoft.com/office/powerpoint/2010/main" val="26098244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64C1BF7A-C43E-4EFC-A4D5-27444EC87782}"/>
              </a:ext>
            </a:extLst>
          </p:cNvPr>
          <p:cNvSpPr>
            <a:spLocks noGrp="1"/>
          </p:cNvSpPr>
          <p:nvPr>
            <p:ph type="ctrTitle"/>
          </p:nvPr>
        </p:nvSpPr>
        <p:spPr/>
        <p:txBody>
          <a:bodyPr/>
          <a:lstStyle/>
          <a:p>
            <a:r>
              <a:rPr lang="es-ES" dirty="0"/>
              <a:t>Diseño</a:t>
            </a:r>
          </a:p>
        </p:txBody>
      </p:sp>
      <p:sp>
        <p:nvSpPr>
          <p:cNvPr id="5" name="Marcador de número de diapositiva 4">
            <a:extLst>
              <a:ext uri="{FF2B5EF4-FFF2-40B4-BE49-F238E27FC236}">
                <a16:creationId xmlns:a16="http://schemas.microsoft.com/office/drawing/2014/main" id="{5A9E3CB9-C21C-4215-9974-05EC1302B1F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12</a:t>
            </a:fld>
            <a:endParaRPr lang="es-ES"/>
          </a:p>
        </p:txBody>
      </p:sp>
      <p:sp>
        <p:nvSpPr>
          <p:cNvPr id="7" name="Google Shape;123;p16">
            <a:extLst>
              <a:ext uri="{FF2B5EF4-FFF2-40B4-BE49-F238E27FC236}">
                <a16:creationId xmlns:a16="http://schemas.microsoft.com/office/drawing/2014/main" id="{88020035-0FD0-4C4E-A684-DDD958D794AB}"/>
              </a:ext>
            </a:extLst>
          </p:cNvPr>
          <p:cNvSpPr txBox="1">
            <a:spLocks/>
          </p:cNvSpPr>
          <p:nvPr/>
        </p:nvSpPr>
        <p:spPr>
          <a:xfrm>
            <a:off x="222697" y="844795"/>
            <a:ext cx="4797912" cy="463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38987"/>
              </a:buClr>
              <a:buSzPts val="1100"/>
              <a:buFont typeface="Josefin Sans"/>
              <a:buNone/>
              <a:defRPr sz="1100" b="1" i="0" u="none" strike="noStrike" cap="none">
                <a:solidFill>
                  <a:srgbClr val="338987"/>
                </a:solidFill>
                <a:latin typeface="Josefin Sans"/>
                <a:ea typeface="Josefin Sans"/>
                <a:cs typeface="Josefin Sans"/>
                <a:sym typeface="Josefin Sans"/>
              </a:defRPr>
            </a:lvl1pPr>
            <a:lvl2pPr marR="0" lvl="1"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2pPr>
            <a:lvl3pPr marR="0" lvl="2"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3pPr>
            <a:lvl4pPr marR="0" lvl="3"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4pPr>
            <a:lvl5pPr marR="0" lvl="4"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5pPr>
            <a:lvl6pPr marR="0" lvl="5"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6pPr>
            <a:lvl7pPr marR="0" lvl="6"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7pPr>
            <a:lvl8pPr marR="0" lvl="7"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8pPr>
            <a:lvl9pPr marR="0" lvl="8"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9pPr>
          </a:lstStyle>
          <a:p>
            <a:pPr algn="ctr"/>
            <a:r>
              <a:rPr lang="es-ES" sz="2800" dirty="0"/>
              <a:t>Virtualización</a:t>
            </a:r>
            <a:endParaRPr lang="es-ES" sz="2800" dirty="0">
              <a:solidFill>
                <a:srgbClr val="FFFFFF"/>
              </a:solidFill>
            </a:endParaRPr>
          </a:p>
        </p:txBody>
      </p:sp>
      <p:pic>
        <p:nvPicPr>
          <p:cNvPr id="9" name="Imagen 8">
            <a:extLst>
              <a:ext uri="{FF2B5EF4-FFF2-40B4-BE49-F238E27FC236}">
                <a16:creationId xmlns:a16="http://schemas.microsoft.com/office/drawing/2014/main" id="{666DB0CF-3836-4FB2-B88B-D1F515CBEB6D}"/>
              </a:ext>
            </a:extLst>
          </p:cNvPr>
          <p:cNvPicPr>
            <a:picLocks noChangeAspect="1"/>
          </p:cNvPicPr>
          <p:nvPr/>
        </p:nvPicPr>
        <p:blipFill>
          <a:blip r:embed="rId3"/>
          <a:stretch>
            <a:fillRect/>
          </a:stretch>
        </p:blipFill>
        <p:spPr>
          <a:xfrm>
            <a:off x="111789" y="1572473"/>
            <a:ext cx="4908820" cy="1869127"/>
          </a:xfrm>
          <a:prstGeom prst="rect">
            <a:avLst/>
          </a:prstGeom>
        </p:spPr>
      </p:pic>
      <p:sp>
        <p:nvSpPr>
          <p:cNvPr id="10" name="Subtítulo 17">
            <a:extLst>
              <a:ext uri="{FF2B5EF4-FFF2-40B4-BE49-F238E27FC236}">
                <a16:creationId xmlns:a16="http://schemas.microsoft.com/office/drawing/2014/main" id="{0C5F771A-8B10-4A55-8DC4-CD4E0C661C53}"/>
              </a:ext>
            </a:extLst>
          </p:cNvPr>
          <p:cNvSpPr txBox="1">
            <a:spLocks/>
          </p:cNvSpPr>
          <p:nvPr/>
        </p:nvSpPr>
        <p:spPr>
          <a:xfrm>
            <a:off x="5357500" y="964407"/>
            <a:ext cx="3429940" cy="387792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52400" lvl="0">
              <a:buClr>
                <a:srgbClr val="338987"/>
              </a:buClr>
              <a:buSzPts val="1200"/>
            </a:pPr>
            <a:r>
              <a:rPr lang="es-ES" sz="1600" dirty="0">
                <a:solidFill>
                  <a:srgbClr val="338987"/>
                </a:solidFill>
                <a:latin typeface="Josefin Slab SemiBold"/>
                <a:sym typeface="Josefin Slab SemiBold"/>
              </a:rPr>
              <a:t>Conforme vamos virtualizando las caras se va formando el cubo virtualizado que tiene los valores de cada cara.</a:t>
            </a:r>
          </a:p>
          <a:p>
            <a:pPr marL="152400" lvl="0">
              <a:buClr>
                <a:srgbClr val="338987"/>
              </a:buClr>
              <a:buSzPts val="1200"/>
            </a:pPr>
            <a:r>
              <a:rPr lang="es-ES" sz="1600" dirty="0">
                <a:solidFill>
                  <a:srgbClr val="338987"/>
                </a:solidFill>
                <a:latin typeface="Josefin Slab SemiBold"/>
                <a:sym typeface="Josefin Slab SemiBold"/>
              </a:rPr>
              <a:t>La imagen del cubo se pinta mediante un array bidimensional con los valores RGB en cada pixel y al mismo tiempo se guardan los valores de las casillas en un diccionario con la cara como </a:t>
            </a:r>
            <a:r>
              <a:rPr lang="es-ES" sz="1600" i="1" dirty="0" err="1">
                <a:solidFill>
                  <a:srgbClr val="338987"/>
                </a:solidFill>
                <a:latin typeface="Josefin Slab SemiBold"/>
                <a:sym typeface="Josefin Slab SemiBold"/>
              </a:rPr>
              <a:t>key</a:t>
            </a:r>
            <a:r>
              <a:rPr lang="es-ES" sz="1600" dirty="0">
                <a:solidFill>
                  <a:srgbClr val="338987"/>
                </a:solidFill>
                <a:latin typeface="Josefin Slab SemiBold"/>
                <a:sym typeface="Josefin Slab SemiBold"/>
              </a:rPr>
              <a:t> y un array ordenado con las casillas como </a:t>
            </a:r>
            <a:r>
              <a:rPr lang="es-ES" sz="1600" i="1" dirty="0" err="1">
                <a:solidFill>
                  <a:srgbClr val="338987"/>
                </a:solidFill>
                <a:latin typeface="Josefin Slab SemiBold"/>
                <a:sym typeface="Josefin Slab SemiBold"/>
              </a:rPr>
              <a:t>value</a:t>
            </a:r>
            <a:r>
              <a:rPr lang="es-ES" sz="1600" dirty="0">
                <a:solidFill>
                  <a:srgbClr val="338987"/>
                </a:solidFill>
                <a:latin typeface="Josefin Slab SemiBold"/>
                <a:sym typeface="Josefin Slab SemiBold"/>
              </a:rPr>
              <a:t>.</a:t>
            </a:r>
          </a:p>
          <a:p>
            <a:pPr marL="152400" lvl="0">
              <a:buClr>
                <a:srgbClr val="338987"/>
              </a:buClr>
              <a:buSzPts val="1200"/>
            </a:pPr>
            <a:r>
              <a:rPr lang="es-ES" sz="1600" dirty="0">
                <a:solidFill>
                  <a:srgbClr val="338987"/>
                </a:solidFill>
                <a:latin typeface="Josefin Slab SemiBold"/>
                <a:sym typeface="Josefin Slab SemiBold"/>
              </a:rPr>
              <a:t>Al </a:t>
            </a:r>
            <a:r>
              <a:rPr lang="es-ES" sz="1600" dirty="0" err="1">
                <a:solidFill>
                  <a:srgbClr val="338987"/>
                </a:solidFill>
                <a:latin typeface="Josefin Slab SemiBold"/>
                <a:sym typeface="Josefin Slab SemiBold"/>
              </a:rPr>
              <a:t>solver</a:t>
            </a:r>
            <a:r>
              <a:rPr lang="es-ES" sz="1600" dirty="0">
                <a:solidFill>
                  <a:srgbClr val="338987"/>
                </a:solidFill>
                <a:latin typeface="Josefin Slab SemiBold"/>
                <a:sym typeface="Josefin Slab SemiBold"/>
              </a:rPr>
              <a:t> se enviará dicho array que se transformará en un </a:t>
            </a:r>
            <a:r>
              <a:rPr lang="es-ES" sz="1600" dirty="0" err="1">
                <a:solidFill>
                  <a:srgbClr val="338987"/>
                </a:solidFill>
                <a:latin typeface="Josefin Slab SemiBold"/>
                <a:sym typeface="Josefin Slab SemiBold"/>
              </a:rPr>
              <a:t>string</a:t>
            </a:r>
            <a:r>
              <a:rPr lang="es-ES" sz="1600" dirty="0">
                <a:solidFill>
                  <a:srgbClr val="338987"/>
                </a:solidFill>
                <a:latin typeface="Josefin Slab SemiBold"/>
                <a:sym typeface="Josefin Slab SemiBold"/>
              </a:rPr>
              <a:t> concatenando todos los valores de las casillas.</a:t>
            </a:r>
          </a:p>
          <a:p>
            <a:pPr marL="152400" lvl="0">
              <a:buClr>
                <a:srgbClr val="338987"/>
              </a:buClr>
              <a:buSzPts val="1200"/>
            </a:pPr>
            <a:endParaRPr lang="es-ES" sz="1600" dirty="0">
              <a:solidFill>
                <a:srgbClr val="338987"/>
              </a:solidFill>
              <a:latin typeface="Josefin Slab SemiBold"/>
              <a:sym typeface="Josefin Slab SemiBold"/>
            </a:endParaRPr>
          </a:p>
          <a:p>
            <a:endParaRPr lang="es-ES" sz="1600" dirty="0"/>
          </a:p>
        </p:txBody>
      </p:sp>
      <p:pic>
        <p:nvPicPr>
          <p:cNvPr id="12" name="Imagen 11">
            <a:extLst>
              <a:ext uri="{FF2B5EF4-FFF2-40B4-BE49-F238E27FC236}">
                <a16:creationId xmlns:a16="http://schemas.microsoft.com/office/drawing/2014/main" id="{3C9A7AA0-9FAE-48EF-99C2-79A7F21DE979}"/>
              </a:ext>
            </a:extLst>
          </p:cNvPr>
          <p:cNvPicPr>
            <a:picLocks noChangeAspect="1"/>
          </p:cNvPicPr>
          <p:nvPr/>
        </p:nvPicPr>
        <p:blipFill>
          <a:blip r:embed="rId4"/>
          <a:stretch>
            <a:fillRect/>
          </a:stretch>
        </p:blipFill>
        <p:spPr>
          <a:xfrm>
            <a:off x="3505701" y="3705778"/>
            <a:ext cx="774830" cy="232449"/>
          </a:xfrm>
          <a:prstGeom prst="rect">
            <a:avLst/>
          </a:prstGeom>
        </p:spPr>
      </p:pic>
      <p:pic>
        <p:nvPicPr>
          <p:cNvPr id="13" name="Imagen 12">
            <a:extLst>
              <a:ext uri="{FF2B5EF4-FFF2-40B4-BE49-F238E27FC236}">
                <a16:creationId xmlns:a16="http://schemas.microsoft.com/office/drawing/2014/main" id="{E6656FA5-F21D-454A-8114-71CA77D55625}"/>
              </a:ext>
            </a:extLst>
          </p:cNvPr>
          <p:cNvPicPr>
            <a:picLocks noChangeAspect="1"/>
          </p:cNvPicPr>
          <p:nvPr/>
        </p:nvPicPr>
        <p:blipFill>
          <a:blip r:embed="rId5">
            <a:duotone>
              <a:schemeClr val="accent5">
                <a:shade val="45000"/>
                <a:satMod val="135000"/>
              </a:schemeClr>
              <a:prstClr val="white"/>
            </a:duotone>
          </a:blip>
          <a:stretch>
            <a:fillRect/>
          </a:stretch>
        </p:blipFill>
        <p:spPr>
          <a:xfrm>
            <a:off x="2277405" y="24211"/>
            <a:ext cx="688495" cy="688495"/>
          </a:xfrm>
          <a:prstGeom prst="rect">
            <a:avLst/>
          </a:prstGeom>
        </p:spPr>
      </p:pic>
    </p:spTree>
    <p:extLst>
      <p:ext uri="{BB962C8B-B14F-4D97-AF65-F5344CB8AC3E}">
        <p14:creationId xmlns:p14="http://schemas.microsoft.com/office/powerpoint/2010/main" val="1203118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8DC969-89E7-4D5C-831C-F11C6BBCBE83}"/>
              </a:ext>
            </a:extLst>
          </p:cNvPr>
          <p:cNvSpPr>
            <a:spLocks noGrp="1"/>
          </p:cNvSpPr>
          <p:nvPr>
            <p:ph type="ctrTitle"/>
          </p:nvPr>
        </p:nvSpPr>
        <p:spPr/>
        <p:txBody>
          <a:bodyPr/>
          <a:lstStyle/>
          <a:p>
            <a:r>
              <a:rPr lang="es-ES" dirty="0"/>
              <a:t>Diseño</a:t>
            </a:r>
          </a:p>
        </p:txBody>
      </p:sp>
      <p:sp>
        <p:nvSpPr>
          <p:cNvPr id="3" name="Marcador de número de diapositiva 2">
            <a:extLst>
              <a:ext uri="{FF2B5EF4-FFF2-40B4-BE49-F238E27FC236}">
                <a16:creationId xmlns:a16="http://schemas.microsoft.com/office/drawing/2014/main" id="{9FF135F2-594B-4014-B03F-7B2E3193D98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13</a:t>
            </a:fld>
            <a:endParaRPr lang="es-ES"/>
          </a:p>
        </p:txBody>
      </p:sp>
      <p:sp>
        <p:nvSpPr>
          <p:cNvPr id="6" name="Google Shape;123;p16">
            <a:extLst>
              <a:ext uri="{FF2B5EF4-FFF2-40B4-BE49-F238E27FC236}">
                <a16:creationId xmlns:a16="http://schemas.microsoft.com/office/drawing/2014/main" id="{15725228-FAB1-4FA0-81EF-717C7747ACF8}"/>
              </a:ext>
            </a:extLst>
          </p:cNvPr>
          <p:cNvSpPr txBox="1">
            <a:spLocks/>
          </p:cNvSpPr>
          <p:nvPr/>
        </p:nvSpPr>
        <p:spPr>
          <a:xfrm>
            <a:off x="892476" y="323186"/>
            <a:ext cx="4797912" cy="463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38987"/>
              </a:buClr>
              <a:buSzPts val="1100"/>
              <a:buFont typeface="Josefin Sans"/>
              <a:buNone/>
              <a:defRPr sz="1100" b="1" i="0" u="none" strike="noStrike" cap="none">
                <a:solidFill>
                  <a:srgbClr val="338987"/>
                </a:solidFill>
                <a:latin typeface="Josefin Sans"/>
                <a:ea typeface="Josefin Sans"/>
                <a:cs typeface="Josefin Sans"/>
                <a:sym typeface="Josefin Sans"/>
              </a:defRPr>
            </a:lvl1pPr>
            <a:lvl2pPr marR="0" lvl="1"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2pPr>
            <a:lvl3pPr marR="0" lvl="2"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3pPr>
            <a:lvl4pPr marR="0" lvl="3"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4pPr>
            <a:lvl5pPr marR="0" lvl="4"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5pPr>
            <a:lvl6pPr marR="0" lvl="5"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6pPr>
            <a:lvl7pPr marR="0" lvl="6"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7pPr>
            <a:lvl8pPr marR="0" lvl="7"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8pPr>
            <a:lvl9pPr marR="0" lvl="8"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9pPr>
          </a:lstStyle>
          <a:p>
            <a:pPr algn="ctr"/>
            <a:r>
              <a:rPr lang="es-ES" sz="2800" dirty="0"/>
              <a:t>Algoritmo de </a:t>
            </a:r>
            <a:r>
              <a:rPr lang="es-ES" sz="2800" dirty="0" err="1"/>
              <a:t>Kociemba</a:t>
            </a:r>
            <a:endParaRPr lang="es-ES" sz="2800" dirty="0">
              <a:solidFill>
                <a:srgbClr val="FFFFFF"/>
              </a:solidFill>
            </a:endParaRPr>
          </a:p>
        </p:txBody>
      </p:sp>
      <p:sp>
        <p:nvSpPr>
          <p:cNvPr id="7" name="Subtítulo 17">
            <a:extLst>
              <a:ext uri="{FF2B5EF4-FFF2-40B4-BE49-F238E27FC236}">
                <a16:creationId xmlns:a16="http://schemas.microsoft.com/office/drawing/2014/main" id="{06B08AA8-F0AC-4576-B5C2-2520767968F9}"/>
              </a:ext>
            </a:extLst>
          </p:cNvPr>
          <p:cNvSpPr txBox="1">
            <a:spLocks/>
          </p:cNvSpPr>
          <p:nvPr/>
        </p:nvSpPr>
        <p:spPr>
          <a:xfrm>
            <a:off x="468000" y="866734"/>
            <a:ext cx="3891440" cy="41372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52400" lvl="0">
              <a:buClr>
                <a:srgbClr val="338987"/>
              </a:buClr>
              <a:buSzPts val="1200"/>
            </a:pPr>
            <a:r>
              <a:rPr lang="es-ES" sz="1600" dirty="0">
                <a:solidFill>
                  <a:srgbClr val="338987"/>
                </a:solidFill>
                <a:latin typeface="Josefin Slab SemiBold"/>
                <a:sym typeface="Josefin Slab SemiBold"/>
              </a:rPr>
              <a:t>El algoritmo de dos fases de </a:t>
            </a:r>
            <a:r>
              <a:rPr lang="es-ES" sz="1600" dirty="0" err="1">
                <a:solidFill>
                  <a:srgbClr val="338987"/>
                </a:solidFill>
                <a:latin typeface="Josefin Slab SemiBold"/>
                <a:sym typeface="Josefin Slab SemiBold"/>
              </a:rPr>
              <a:t>Kociemba</a:t>
            </a:r>
            <a:r>
              <a:rPr lang="es-ES" sz="1600" dirty="0">
                <a:solidFill>
                  <a:srgbClr val="338987"/>
                </a:solidFill>
                <a:latin typeface="Josefin Slab SemiBold"/>
                <a:sym typeface="Josefin Slab SemiBold"/>
              </a:rPr>
              <a:t> se caracteriza por ser un algoritmo pensado para ser usado en un ordenador, y no es </a:t>
            </a:r>
            <a:r>
              <a:rPr lang="es-ES" sz="1600" dirty="0" err="1">
                <a:solidFill>
                  <a:srgbClr val="338987"/>
                </a:solidFill>
                <a:latin typeface="Josefin Slab SemiBold"/>
                <a:sym typeface="Josefin Slab SemiBold"/>
              </a:rPr>
              <a:t>emulable</a:t>
            </a:r>
            <a:r>
              <a:rPr lang="es-ES" sz="1600" dirty="0">
                <a:solidFill>
                  <a:srgbClr val="338987"/>
                </a:solidFill>
                <a:latin typeface="Josefin Slab SemiBold"/>
                <a:sym typeface="Josefin Slab SemiBold"/>
              </a:rPr>
              <a:t> por una persona.</a:t>
            </a:r>
          </a:p>
          <a:p>
            <a:pPr marL="152400" lvl="0">
              <a:buClr>
                <a:srgbClr val="338987"/>
              </a:buClr>
              <a:buSzPts val="1200"/>
            </a:pPr>
            <a:r>
              <a:rPr lang="es-ES" sz="1600" dirty="0">
                <a:solidFill>
                  <a:srgbClr val="338987"/>
                </a:solidFill>
                <a:latin typeface="Josefin Slab SemiBold"/>
                <a:sym typeface="Josefin Slab SemiBold"/>
              </a:rPr>
              <a:t>Consta de 2 fases como su nombre indica:</a:t>
            </a:r>
          </a:p>
          <a:p>
            <a:pPr marL="495300" lvl="0" indent="-342900">
              <a:buClr>
                <a:srgbClr val="338987"/>
              </a:buClr>
              <a:buSzPts val="1200"/>
              <a:buFont typeface="+mj-lt"/>
              <a:buAutoNum type="arabicPeriod"/>
            </a:pPr>
            <a:r>
              <a:rPr lang="es-ES" sz="1600" dirty="0">
                <a:solidFill>
                  <a:srgbClr val="338987"/>
                </a:solidFill>
                <a:latin typeface="Josefin Slab SemiBold"/>
                <a:sym typeface="Josefin Slab SemiBold"/>
              </a:rPr>
              <a:t>Se utilizan movimientos simples para llevar al cubo al estado intermedio, se apoya en unas tablas </a:t>
            </a:r>
            <a:r>
              <a:rPr lang="es-ES" sz="1600" dirty="0" err="1">
                <a:solidFill>
                  <a:srgbClr val="338987"/>
                </a:solidFill>
                <a:latin typeface="Josefin Slab SemiBold"/>
                <a:sym typeface="Josefin Slab SemiBold"/>
              </a:rPr>
              <a:t>pregeneradas</a:t>
            </a:r>
            <a:r>
              <a:rPr lang="es-ES" sz="1600" dirty="0">
                <a:solidFill>
                  <a:srgbClr val="338987"/>
                </a:solidFill>
                <a:latin typeface="Josefin Slab SemiBold"/>
                <a:sym typeface="Josefin Slab SemiBold"/>
              </a:rPr>
              <a:t> que contienen toda la heurística posible, así que el resultado es instantáneo.</a:t>
            </a:r>
          </a:p>
          <a:p>
            <a:pPr marL="495300" lvl="0" indent="-342900">
              <a:buClr>
                <a:srgbClr val="338987"/>
              </a:buClr>
              <a:buSzPts val="1200"/>
              <a:buFont typeface="+mj-lt"/>
              <a:buAutoNum type="arabicPeriod"/>
            </a:pPr>
            <a:r>
              <a:rPr lang="es-ES" sz="1600" dirty="0">
                <a:solidFill>
                  <a:srgbClr val="338987"/>
                </a:solidFill>
                <a:latin typeface="Josefin Slab SemiBold"/>
                <a:sym typeface="Josefin Slab SemiBold"/>
              </a:rPr>
              <a:t>Se resuelve el cubo desde el estado intermedio usando solo rotaciones de la cara inferior y superior junto a movimientos dobles de las otras caras.</a:t>
            </a:r>
          </a:p>
          <a:p>
            <a:pPr marL="495300" lvl="0" indent="-342900">
              <a:buClr>
                <a:srgbClr val="338987"/>
              </a:buClr>
              <a:buSzPts val="1200"/>
              <a:buFont typeface="+mj-lt"/>
              <a:buAutoNum type="arabicPeriod"/>
            </a:pPr>
            <a:endParaRPr lang="es-ES" sz="1600" dirty="0">
              <a:solidFill>
                <a:srgbClr val="338987"/>
              </a:solidFill>
              <a:latin typeface="Josefin Slab SemiBold"/>
              <a:sym typeface="Josefin Slab SemiBold"/>
            </a:endParaRPr>
          </a:p>
          <a:p>
            <a:endParaRPr lang="es-ES" sz="1600" b="1" dirty="0"/>
          </a:p>
        </p:txBody>
      </p:sp>
      <p:pic>
        <p:nvPicPr>
          <p:cNvPr id="1026" name="Picture 2" descr="https://upload.wikimedia.org/wikipedia/commons/thumb/0/04/Rubik-3-facelet-kociemba.png/518px-Rubik-3-facelet-kociemba.png">
            <a:extLst>
              <a:ext uri="{FF2B5EF4-FFF2-40B4-BE49-F238E27FC236}">
                <a16:creationId xmlns:a16="http://schemas.microsoft.com/office/drawing/2014/main" id="{32376F39-9C78-4C19-96A5-66E343984D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1024" y="826345"/>
            <a:ext cx="3366975" cy="2768979"/>
          </a:xfrm>
          <a:prstGeom prst="rect">
            <a:avLst/>
          </a:prstGeom>
          <a:noFill/>
          <a:extLst>
            <a:ext uri="{909E8E84-426E-40DD-AFC4-6F175D3DCCD1}">
              <a14:hiddenFill xmlns:a14="http://schemas.microsoft.com/office/drawing/2010/main">
                <a:solidFill>
                  <a:srgbClr val="FFFFFF"/>
                </a:solidFill>
              </a14:hiddenFill>
            </a:ext>
          </a:extLst>
        </p:spPr>
      </p:pic>
      <p:sp>
        <p:nvSpPr>
          <p:cNvPr id="9" name="Subtítulo 17">
            <a:extLst>
              <a:ext uri="{FF2B5EF4-FFF2-40B4-BE49-F238E27FC236}">
                <a16:creationId xmlns:a16="http://schemas.microsoft.com/office/drawing/2014/main" id="{917F8968-6B2A-4DB5-A3F8-10CAC2D9660C}"/>
              </a:ext>
            </a:extLst>
          </p:cNvPr>
          <p:cNvSpPr txBox="1">
            <a:spLocks/>
          </p:cNvSpPr>
          <p:nvPr/>
        </p:nvSpPr>
        <p:spPr>
          <a:xfrm>
            <a:off x="4983712" y="3339415"/>
            <a:ext cx="3801600" cy="15291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52400" lvl="0">
              <a:buClr>
                <a:srgbClr val="338987"/>
              </a:buClr>
              <a:buSzPts val="1200"/>
            </a:pPr>
            <a:r>
              <a:rPr lang="es-ES" sz="1600" dirty="0">
                <a:solidFill>
                  <a:srgbClr val="338987"/>
                </a:solidFill>
                <a:latin typeface="Josefin Slab SemiBold"/>
                <a:sym typeface="Josefin Slab SemiBold"/>
              </a:rPr>
              <a:t>		</a:t>
            </a:r>
          </a:p>
          <a:p>
            <a:pPr marL="152400" lvl="0">
              <a:buClr>
                <a:srgbClr val="338987"/>
              </a:buClr>
              <a:buSzPts val="1200"/>
            </a:pPr>
            <a:r>
              <a:rPr lang="es-ES" sz="1600" dirty="0">
                <a:solidFill>
                  <a:srgbClr val="338987"/>
                </a:solidFill>
                <a:latin typeface="Josefin Slab SemiBold"/>
                <a:sym typeface="Josefin Slab SemiBold"/>
              </a:rPr>
              <a:t>	Estado Intermedio:</a:t>
            </a:r>
          </a:p>
          <a:p>
            <a:pPr marL="152400" lvl="0">
              <a:buClr>
                <a:srgbClr val="338987"/>
              </a:buClr>
              <a:buSzPts val="1200"/>
            </a:pPr>
            <a:r>
              <a:rPr lang="es-ES" sz="1600" dirty="0">
                <a:solidFill>
                  <a:srgbClr val="338987"/>
                </a:solidFill>
                <a:latin typeface="Josefin Slab SemiBold"/>
                <a:sym typeface="Josefin Slab SemiBold"/>
              </a:rPr>
              <a:t>Cara amarilla como la blanca resueltas y dos casillas rojas y naranjas opuestas colocadas correctamente</a:t>
            </a:r>
          </a:p>
          <a:p>
            <a:pPr marL="152400" lvl="0">
              <a:buClr>
                <a:srgbClr val="338987"/>
              </a:buClr>
              <a:buSzPts val="1200"/>
            </a:pPr>
            <a:endParaRPr lang="es-ES" sz="1600" dirty="0">
              <a:solidFill>
                <a:srgbClr val="338987"/>
              </a:solidFill>
              <a:latin typeface="Josefin Slab SemiBold"/>
              <a:sym typeface="Josefin Slab SemiBold"/>
            </a:endParaRPr>
          </a:p>
          <a:p>
            <a:endParaRPr lang="es-ES" sz="1600" dirty="0"/>
          </a:p>
        </p:txBody>
      </p:sp>
      <p:pic>
        <p:nvPicPr>
          <p:cNvPr id="12" name="Imagen 11">
            <a:extLst>
              <a:ext uri="{FF2B5EF4-FFF2-40B4-BE49-F238E27FC236}">
                <a16:creationId xmlns:a16="http://schemas.microsoft.com/office/drawing/2014/main" id="{4E1EA74A-2342-409B-B65F-CA57B4FF30A7}"/>
              </a:ext>
            </a:extLst>
          </p:cNvPr>
          <p:cNvPicPr>
            <a:picLocks noChangeAspect="1"/>
          </p:cNvPicPr>
          <p:nvPr/>
        </p:nvPicPr>
        <p:blipFill>
          <a:blip r:embed="rId4">
            <a:duotone>
              <a:schemeClr val="accent5">
                <a:shade val="45000"/>
                <a:satMod val="135000"/>
              </a:schemeClr>
              <a:prstClr val="white"/>
            </a:duotone>
          </a:blip>
          <a:stretch>
            <a:fillRect/>
          </a:stretch>
        </p:blipFill>
        <p:spPr>
          <a:xfrm>
            <a:off x="212990" y="3937023"/>
            <a:ext cx="679486" cy="679486"/>
          </a:xfrm>
          <a:prstGeom prst="rect">
            <a:avLst/>
          </a:prstGeom>
        </p:spPr>
      </p:pic>
      <p:pic>
        <p:nvPicPr>
          <p:cNvPr id="14" name="Imagen 13">
            <a:extLst>
              <a:ext uri="{FF2B5EF4-FFF2-40B4-BE49-F238E27FC236}">
                <a16:creationId xmlns:a16="http://schemas.microsoft.com/office/drawing/2014/main" id="{8142287B-0AF5-4236-8A64-74A7D97255C2}"/>
              </a:ext>
            </a:extLst>
          </p:cNvPr>
          <p:cNvPicPr>
            <a:picLocks noChangeAspect="1"/>
          </p:cNvPicPr>
          <p:nvPr/>
        </p:nvPicPr>
        <p:blipFill>
          <a:blip r:embed="rId5">
            <a:duotone>
              <a:schemeClr val="accent5">
                <a:shade val="45000"/>
                <a:satMod val="135000"/>
              </a:schemeClr>
              <a:prstClr val="white"/>
            </a:duotone>
          </a:blip>
          <a:stretch>
            <a:fillRect/>
          </a:stretch>
        </p:blipFill>
        <p:spPr>
          <a:xfrm>
            <a:off x="587063" y="139500"/>
            <a:ext cx="610825" cy="610825"/>
          </a:xfrm>
          <a:prstGeom prst="rect">
            <a:avLst/>
          </a:prstGeom>
        </p:spPr>
      </p:pic>
    </p:spTree>
    <p:extLst>
      <p:ext uri="{BB962C8B-B14F-4D97-AF65-F5344CB8AC3E}">
        <p14:creationId xmlns:p14="http://schemas.microsoft.com/office/powerpoint/2010/main" val="3118443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8DC969-89E7-4D5C-831C-F11C6BBCBE83}"/>
              </a:ext>
            </a:extLst>
          </p:cNvPr>
          <p:cNvSpPr>
            <a:spLocks noGrp="1"/>
          </p:cNvSpPr>
          <p:nvPr>
            <p:ph type="ctrTitle"/>
          </p:nvPr>
        </p:nvSpPr>
        <p:spPr/>
        <p:txBody>
          <a:bodyPr/>
          <a:lstStyle/>
          <a:p>
            <a:r>
              <a:rPr lang="es-ES" dirty="0"/>
              <a:t>Diseño</a:t>
            </a:r>
          </a:p>
        </p:txBody>
      </p:sp>
      <p:sp>
        <p:nvSpPr>
          <p:cNvPr id="3" name="Marcador de número de diapositiva 2">
            <a:extLst>
              <a:ext uri="{FF2B5EF4-FFF2-40B4-BE49-F238E27FC236}">
                <a16:creationId xmlns:a16="http://schemas.microsoft.com/office/drawing/2014/main" id="{9FF135F2-594B-4014-B03F-7B2E3193D98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14</a:t>
            </a:fld>
            <a:endParaRPr lang="es-ES"/>
          </a:p>
        </p:txBody>
      </p:sp>
      <p:pic>
        <p:nvPicPr>
          <p:cNvPr id="5" name="Imagen 4">
            <a:extLst>
              <a:ext uri="{FF2B5EF4-FFF2-40B4-BE49-F238E27FC236}">
                <a16:creationId xmlns:a16="http://schemas.microsoft.com/office/drawing/2014/main" id="{106C90EA-4A0E-4840-8A34-2FCFC7E7422C}"/>
              </a:ext>
            </a:extLst>
          </p:cNvPr>
          <p:cNvPicPr>
            <a:picLocks noChangeAspect="1"/>
          </p:cNvPicPr>
          <p:nvPr/>
        </p:nvPicPr>
        <p:blipFill>
          <a:blip r:embed="rId3"/>
          <a:stretch>
            <a:fillRect/>
          </a:stretch>
        </p:blipFill>
        <p:spPr>
          <a:xfrm>
            <a:off x="5659030" y="2585000"/>
            <a:ext cx="2381250" cy="2428875"/>
          </a:xfrm>
          <a:prstGeom prst="rect">
            <a:avLst/>
          </a:prstGeom>
        </p:spPr>
      </p:pic>
      <p:sp>
        <p:nvSpPr>
          <p:cNvPr id="6" name="Google Shape;123;p16">
            <a:extLst>
              <a:ext uri="{FF2B5EF4-FFF2-40B4-BE49-F238E27FC236}">
                <a16:creationId xmlns:a16="http://schemas.microsoft.com/office/drawing/2014/main" id="{15725228-FAB1-4FA0-81EF-717C7747ACF8}"/>
              </a:ext>
            </a:extLst>
          </p:cNvPr>
          <p:cNvSpPr txBox="1">
            <a:spLocks/>
          </p:cNvSpPr>
          <p:nvPr/>
        </p:nvSpPr>
        <p:spPr>
          <a:xfrm>
            <a:off x="155688" y="1383529"/>
            <a:ext cx="4797912" cy="463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38987"/>
              </a:buClr>
              <a:buSzPts val="1100"/>
              <a:buFont typeface="Josefin Sans"/>
              <a:buNone/>
              <a:defRPr sz="1100" b="1" i="0" u="none" strike="noStrike" cap="none">
                <a:solidFill>
                  <a:srgbClr val="338987"/>
                </a:solidFill>
                <a:latin typeface="Josefin Sans"/>
                <a:ea typeface="Josefin Sans"/>
                <a:cs typeface="Josefin Sans"/>
                <a:sym typeface="Josefin Sans"/>
              </a:defRPr>
            </a:lvl1pPr>
            <a:lvl2pPr marR="0" lvl="1"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2pPr>
            <a:lvl3pPr marR="0" lvl="2"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3pPr>
            <a:lvl4pPr marR="0" lvl="3"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4pPr>
            <a:lvl5pPr marR="0" lvl="4"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5pPr>
            <a:lvl6pPr marR="0" lvl="5"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6pPr>
            <a:lvl7pPr marR="0" lvl="6"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7pPr>
            <a:lvl8pPr marR="0" lvl="7"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8pPr>
            <a:lvl9pPr marR="0" lvl="8"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9pPr>
          </a:lstStyle>
          <a:p>
            <a:pPr algn="ctr"/>
            <a:r>
              <a:rPr lang="es-ES" sz="2800" dirty="0"/>
              <a:t>Resultado</a:t>
            </a:r>
            <a:endParaRPr lang="es-ES" sz="2800" dirty="0">
              <a:solidFill>
                <a:srgbClr val="FFFFFF"/>
              </a:solidFill>
            </a:endParaRPr>
          </a:p>
        </p:txBody>
      </p:sp>
      <p:sp>
        <p:nvSpPr>
          <p:cNvPr id="7" name="Subtítulo 17">
            <a:extLst>
              <a:ext uri="{FF2B5EF4-FFF2-40B4-BE49-F238E27FC236}">
                <a16:creationId xmlns:a16="http://schemas.microsoft.com/office/drawing/2014/main" id="{06B08AA8-F0AC-4576-B5C2-2520767968F9}"/>
              </a:ext>
            </a:extLst>
          </p:cNvPr>
          <p:cNvSpPr txBox="1">
            <a:spLocks/>
          </p:cNvSpPr>
          <p:nvPr/>
        </p:nvSpPr>
        <p:spPr>
          <a:xfrm>
            <a:off x="893500" y="2018733"/>
            <a:ext cx="3429940" cy="220046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52400" lvl="0">
              <a:buClr>
                <a:srgbClr val="338987"/>
              </a:buClr>
              <a:buSzPts val="1200"/>
            </a:pPr>
            <a:r>
              <a:rPr lang="es-ES" sz="1600" dirty="0">
                <a:solidFill>
                  <a:srgbClr val="338987"/>
                </a:solidFill>
                <a:latin typeface="Josefin Slab SemiBold"/>
                <a:sym typeface="Josefin Slab SemiBold"/>
              </a:rPr>
              <a:t>El algoritmo se lleva hasta un máximo de 10 segundos buscando la solución de menos movimientos, tras los cuales devuelve al usuario en la nomenclatura estándar del cubo de Rubik dichos movimientos, si realizamos los movimientos correctamente resolveremos el cubo.</a:t>
            </a:r>
          </a:p>
          <a:p>
            <a:pPr marL="152400" lvl="0">
              <a:buClr>
                <a:srgbClr val="338987"/>
              </a:buClr>
              <a:buSzPts val="1200"/>
            </a:pPr>
            <a:endParaRPr lang="es-ES" sz="1600" dirty="0">
              <a:solidFill>
                <a:srgbClr val="338987"/>
              </a:solidFill>
              <a:latin typeface="Josefin Slab SemiBold"/>
              <a:sym typeface="Josefin Slab SemiBold"/>
            </a:endParaRPr>
          </a:p>
          <a:p>
            <a:endParaRPr lang="es-ES" sz="1600" dirty="0"/>
          </a:p>
        </p:txBody>
      </p:sp>
      <p:pic>
        <p:nvPicPr>
          <p:cNvPr id="8" name="Imagen 7">
            <a:extLst>
              <a:ext uri="{FF2B5EF4-FFF2-40B4-BE49-F238E27FC236}">
                <a16:creationId xmlns:a16="http://schemas.microsoft.com/office/drawing/2014/main" id="{95671013-94D5-4D84-AF4C-814C105BFFEF}"/>
              </a:ext>
            </a:extLst>
          </p:cNvPr>
          <p:cNvPicPr>
            <a:picLocks noChangeAspect="1"/>
          </p:cNvPicPr>
          <p:nvPr/>
        </p:nvPicPr>
        <p:blipFill rotWithShape="1">
          <a:blip r:embed="rId4"/>
          <a:srcRect l="1443" t="3042" r="1373" b="6708"/>
          <a:stretch/>
        </p:blipFill>
        <p:spPr>
          <a:xfrm>
            <a:off x="4953600" y="1008000"/>
            <a:ext cx="3880800" cy="1382400"/>
          </a:xfrm>
          <a:prstGeom prst="rect">
            <a:avLst/>
          </a:prstGeom>
        </p:spPr>
      </p:pic>
      <p:pic>
        <p:nvPicPr>
          <p:cNvPr id="10" name="Imagen 9">
            <a:extLst>
              <a:ext uri="{FF2B5EF4-FFF2-40B4-BE49-F238E27FC236}">
                <a16:creationId xmlns:a16="http://schemas.microsoft.com/office/drawing/2014/main" id="{03A3B640-B3BE-4CF7-A7E9-812F5E495D4A}"/>
              </a:ext>
            </a:extLst>
          </p:cNvPr>
          <p:cNvPicPr>
            <a:picLocks noChangeAspect="1"/>
          </p:cNvPicPr>
          <p:nvPr/>
        </p:nvPicPr>
        <p:blipFill>
          <a:blip r:embed="rId5">
            <a:duotone>
              <a:schemeClr val="accent5">
                <a:shade val="45000"/>
                <a:satMod val="135000"/>
              </a:schemeClr>
              <a:prstClr val="white"/>
            </a:duotone>
          </a:blip>
          <a:stretch>
            <a:fillRect/>
          </a:stretch>
        </p:blipFill>
        <p:spPr>
          <a:xfrm>
            <a:off x="2329022" y="537730"/>
            <a:ext cx="674095" cy="674095"/>
          </a:xfrm>
          <a:prstGeom prst="rect">
            <a:avLst/>
          </a:prstGeom>
        </p:spPr>
      </p:pic>
    </p:spTree>
    <p:extLst>
      <p:ext uri="{BB962C8B-B14F-4D97-AF65-F5344CB8AC3E}">
        <p14:creationId xmlns:p14="http://schemas.microsoft.com/office/powerpoint/2010/main" val="3069990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3E5"/>
        </a:solidFill>
        <a:effectLst/>
      </p:bgPr>
    </p:bg>
    <p:spTree>
      <p:nvGrpSpPr>
        <p:cNvPr id="1" name="Shape 157"/>
        <p:cNvGrpSpPr/>
        <p:nvPr/>
      </p:nvGrpSpPr>
      <p:grpSpPr>
        <a:xfrm>
          <a:off x="0" y="0"/>
          <a:ext cx="0" cy="0"/>
          <a:chOff x="0" y="0"/>
          <a:chExt cx="0" cy="0"/>
        </a:xfrm>
      </p:grpSpPr>
      <p:pic>
        <p:nvPicPr>
          <p:cNvPr id="3" name="Imagen 2">
            <a:extLst>
              <a:ext uri="{FF2B5EF4-FFF2-40B4-BE49-F238E27FC236}">
                <a16:creationId xmlns:a16="http://schemas.microsoft.com/office/drawing/2014/main" id="{428F5FF7-9AD7-4E5B-A49B-EF0D72A1F764}"/>
              </a:ext>
            </a:extLst>
          </p:cNvPr>
          <p:cNvPicPr>
            <a:picLocks noChangeAspect="1"/>
          </p:cNvPicPr>
          <p:nvPr/>
        </p:nvPicPr>
        <p:blipFill rotWithShape="1">
          <a:blip r:embed="rId3"/>
          <a:srcRect t="79673"/>
          <a:stretch/>
        </p:blipFill>
        <p:spPr>
          <a:xfrm>
            <a:off x="0" y="4098000"/>
            <a:ext cx="9144000" cy="1045500"/>
          </a:xfrm>
          <a:prstGeom prst="rect">
            <a:avLst/>
          </a:prstGeom>
        </p:spPr>
      </p:pic>
      <p:sp>
        <p:nvSpPr>
          <p:cNvPr id="159" name="Google Shape;159;p19"/>
          <p:cNvSpPr/>
          <p:nvPr/>
        </p:nvSpPr>
        <p:spPr>
          <a:xfrm>
            <a:off x="0" y="4098000"/>
            <a:ext cx="9144000" cy="1045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19"/>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p:nvPr/>
        </p:nvSpPr>
        <p:spPr>
          <a:xfrm>
            <a:off x="0" y="2397644"/>
            <a:ext cx="9144000" cy="1045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9"/>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ES" dirty="0"/>
              <a:t>Demostración</a:t>
            </a:r>
            <a:endParaRPr dirty="0"/>
          </a:p>
        </p:txBody>
      </p:sp>
      <p:sp>
        <p:nvSpPr>
          <p:cNvPr id="164" name="Google Shape;164;p19"/>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15</a:t>
            </a:fld>
            <a:endParaRPr/>
          </a:p>
        </p:txBody>
      </p:sp>
      <p:sp>
        <p:nvSpPr>
          <p:cNvPr id="165" name="Google Shape;165;p19"/>
          <p:cNvSpPr txBox="1">
            <a:spLocks noGrp="1"/>
          </p:cNvSpPr>
          <p:nvPr>
            <p:ph type="subTitle" idx="1"/>
          </p:nvPr>
        </p:nvSpPr>
        <p:spPr>
          <a:xfrm>
            <a:off x="2383478" y="2163942"/>
            <a:ext cx="4224900" cy="66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4000" dirty="0"/>
              <a:t>DEMO</a:t>
            </a:r>
            <a:endParaRPr sz="4000" dirty="0">
              <a:latin typeface="Josefin Slab SemiBold"/>
              <a:ea typeface="Josefin Slab SemiBold"/>
              <a:cs typeface="Josefin Slab SemiBold"/>
              <a:sym typeface="Josefin Slab SemiBold"/>
            </a:endParaRPr>
          </a:p>
        </p:txBody>
      </p:sp>
      <p:pic>
        <p:nvPicPr>
          <p:cNvPr id="5" name="Imagen 4">
            <a:extLst>
              <a:ext uri="{FF2B5EF4-FFF2-40B4-BE49-F238E27FC236}">
                <a16:creationId xmlns:a16="http://schemas.microsoft.com/office/drawing/2014/main" id="{133176AC-3F56-4B9A-BAD6-2A53CDA434C6}"/>
              </a:ext>
            </a:extLst>
          </p:cNvPr>
          <p:cNvPicPr>
            <a:picLocks noChangeAspect="1"/>
          </p:cNvPicPr>
          <p:nvPr/>
        </p:nvPicPr>
        <p:blipFill rotWithShape="1">
          <a:blip r:embed="rId3"/>
          <a:srcRect b="79673"/>
          <a:stretch/>
        </p:blipFill>
        <p:spPr>
          <a:xfrm>
            <a:off x="0" y="0"/>
            <a:ext cx="9144000" cy="1045500"/>
          </a:xfrm>
          <a:prstGeom prst="rect">
            <a:avLst/>
          </a:prstGeom>
        </p:spPr>
      </p:pic>
      <p:sp>
        <p:nvSpPr>
          <p:cNvPr id="14" name="Google Shape;159;p19">
            <a:extLst>
              <a:ext uri="{FF2B5EF4-FFF2-40B4-BE49-F238E27FC236}">
                <a16:creationId xmlns:a16="http://schemas.microsoft.com/office/drawing/2014/main" id="{CB8FFE36-53E3-4B2F-A48E-D3302D1C84C1}"/>
              </a:ext>
            </a:extLst>
          </p:cNvPr>
          <p:cNvSpPr/>
          <p:nvPr/>
        </p:nvSpPr>
        <p:spPr>
          <a:xfrm>
            <a:off x="0" y="0"/>
            <a:ext cx="9144000" cy="1045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030" name="Picture 6" descr="Resultado de imagen de cubos de rubik muchos">
            <a:extLst>
              <a:ext uri="{FF2B5EF4-FFF2-40B4-BE49-F238E27FC236}">
                <a16:creationId xmlns:a16="http://schemas.microsoft.com/office/drawing/2014/main" id="{BC8D2BC3-FB99-4DBD-8465-E898A62180E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655" t="23964" r="19031"/>
          <a:stretch/>
        </p:blipFill>
        <p:spPr bwMode="auto">
          <a:xfrm>
            <a:off x="6003463" y="1232560"/>
            <a:ext cx="1400286" cy="391094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sultado de imagen de cubos de rubik muchos">
            <a:extLst>
              <a:ext uri="{FF2B5EF4-FFF2-40B4-BE49-F238E27FC236}">
                <a16:creationId xmlns:a16="http://schemas.microsoft.com/office/drawing/2014/main" id="{2962537E-4631-416D-92FA-24EEF283EE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992" t="4704" r="41605" b="48939"/>
          <a:stretch/>
        </p:blipFill>
        <p:spPr bwMode="auto">
          <a:xfrm>
            <a:off x="3839760" y="241924"/>
            <a:ext cx="1499875" cy="238438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Resultado de imagen de cubos de rubik muchos">
            <a:extLst>
              <a:ext uri="{FF2B5EF4-FFF2-40B4-BE49-F238E27FC236}">
                <a16:creationId xmlns:a16="http://schemas.microsoft.com/office/drawing/2014/main" id="{221C53C8-BF4B-4CEA-8B4A-EBDC3D26E9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006" t="23964" r="63954"/>
          <a:stretch/>
        </p:blipFill>
        <p:spPr bwMode="auto">
          <a:xfrm>
            <a:off x="1829464" y="1232560"/>
            <a:ext cx="1466700" cy="3910940"/>
          </a:xfrm>
          <a:prstGeom prst="rect">
            <a:avLst/>
          </a:prstGeom>
          <a:noFill/>
          <a:extLst>
            <a:ext uri="{909E8E84-426E-40DD-AFC4-6F175D3DCCD1}">
              <a14:hiddenFill xmlns:a14="http://schemas.microsoft.com/office/drawing/2010/main">
                <a:solidFill>
                  <a:srgbClr val="FFFFFF"/>
                </a:solidFill>
              </a14:hiddenFill>
            </a:ext>
          </a:extLst>
        </p:spPr>
      </p:pic>
      <p:sp>
        <p:nvSpPr>
          <p:cNvPr id="172" name="Google Shape;172;p20"/>
          <p:cNvSpPr/>
          <p:nvPr/>
        </p:nvSpPr>
        <p:spPr>
          <a:xfrm>
            <a:off x="5985922" y="1172054"/>
            <a:ext cx="1500000" cy="39213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20"/>
          <p:cNvSpPr/>
          <p:nvPr/>
        </p:nvSpPr>
        <p:spPr>
          <a:xfrm>
            <a:off x="1821139" y="1218789"/>
            <a:ext cx="1500000" cy="39213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a:off x="3845128" y="278205"/>
            <a:ext cx="1500000" cy="39213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a:off x="524676" y="2674111"/>
            <a:ext cx="2114100" cy="22947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65A97"/>
              </a:solidFill>
            </a:endParaRPr>
          </a:p>
        </p:txBody>
      </p:sp>
      <p:sp>
        <p:nvSpPr>
          <p:cNvPr id="178" name="Google Shape;178;p20"/>
          <p:cNvSpPr/>
          <p:nvPr/>
        </p:nvSpPr>
        <p:spPr>
          <a:xfrm>
            <a:off x="3514975" y="2606875"/>
            <a:ext cx="2114100" cy="22947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6529518" y="2626307"/>
            <a:ext cx="2114100" cy="22947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65A97"/>
              </a:solidFill>
            </a:endParaRPr>
          </a:p>
        </p:txBody>
      </p:sp>
      <p:sp>
        <p:nvSpPr>
          <p:cNvPr id="180" name="Google Shape;180;p20"/>
          <p:cNvSpPr txBox="1">
            <a:spLocks noGrp="1"/>
          </p:cNvSpPr>
          <p:nvPr>
            <p:ph type="subTitle" idx="1"/>
          </p:nvPr>
        </p:nvSpPr>
        <p:spPr>
          <a:xfrm>
            <a:off x="672726" y="3643305"/>
            <a:ext cx="1818000" cy="1112400"/>
          </a:xfrm>
          <a:prstGeom prst="rect">
            <a:avLst/>
          </a:prstGeom>
        </p:spPr>
        <p:txBody>
          <a:bodyPr spcFirstLastPara="1" wrap="square" lIns="91425" tIns="91425" rIns="91425" bIns="91425" anchor="t" anchorCtr="0">
            <a:noAutofit/>
          </a:bodyPr>
          <a:lstStyle/>
          <a:p>
            <a:pPr marL="0" lvl="0" indent="0"/>
            <a:r>
              <a:rPr lang="es-ES" sz="1400" dirty="0">
                <a:solidFill>
                  <a:srgbClr val="FDF3E5"/>
                </a:solidFill>
              </a:rPr>
              <a:t>La aplicación puede tanto virtualizar el cubo de Rubik como resolverlo.</a:t>
            </a:r>
            <a:endParaRPr sz="1400" dirty="0">
              <a:solidFill>
                <a:srgbClr val="FDF3E5"/>
              </a:solidFill>
            </a:endParaRPr>
          </a:p>
        </p:txBody>
      </p:sp>
      <p:sp>
        <p:nvSpPr>
          <p:cNvPr id="182" name="Google Shape;182;p20"/>
          <p:cNvSpPr txBox="1">
            <a:spLocks noGrp="1"/>
          </p:cNvSpPr>
          <p:nvPr>
            <p:ph type="subTitle" idx="4"/>
          </p:nvPr>
        </p:nvSpPr>
        <p:spPr>
          <a:xfrm>
            <a:off x="3666842" y="3508149"/>
            <a:ext cx="1818000" cy="13934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1400" dirty="0"/>
              <a:t>Detección de colores, contornos, manejo de video, integración de dicho video con una interfaz, uso de LaTeX…</a:t>
            </a:r>
            <a:endParaRPr sz="1400" dirty="0"/>
          </a:p>
        </p:txBody>
      </p:sp>
      <p:sp>
        <p:nvSpPr>
          <p:cNvPr id="183" name="Google Shape;183;p20"/>
          <p:cNvSpPr txBox="1">
            <a:spLocks noGrp="1"/>
          </p:cNvSpPr>
          <p:nvPr>
            <p:ph type="ctrTitle" idx="6"/>
          </p:nvPr>
        </p:nvSpPr>
        <p:spPr>
          <a:xfrm>
            <a:off x="7292928" y="129625"/>
            <a:ext cx="11433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ES" dirty="0"/>
              <a:t>Conclusiones</a:t>
            </a:r>
            <a:endParaRPr dirty="0"/>
          </a:p>
        </p:txBody>
      </p:sp>
      <p:sp>
        <p:nvSpPr>
          <p:cNvPr id="184" name="Google Shape;184;p20"/>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16</a:t>
            </a:fld>
            <a:endParaRPr/>
          </a:p>
        </p:txBody>
      </p:sp>
      <p:sp>
        <p:nvSpPr>
          <p:cNvPr id="194" name="Google Shape;194;p20"/>
          <p:cNvSpPr txBox="1">
            <a:spLocks noGrp="1"/>
          </p:cNvSpPr>
          <p:nvPr>
            <p:ph type="ctrTitle"/>
          </p:nvPr>
        </p:nvSpPr>
        <p:spPr>
          <a:xfrm>
            <a:off x="248442" y="3269816"/>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sz="1400" dirty="0">
                <a:solidFill>
                  <a:srgbClr val="FDF3E5"/>
                </a:solidFill>
              </a:rPr>
              <a:t>Objetivos cumplidos</a:t>
            </a:r>
            <a:endParaRPr sz="1400" dirty="0">
              <a:solidFill>
                <a:srgbClr val="FDF3E5"/>
              </a:solidFill>
            </a:endParaRPr>
          </a:p>
        </p:txBody>
      </p:sp>
      <p:sp>
        <p:nvSpPr>
          <p:cNvPr id="195" name="Google Shape;195;p20"/>
          <p:cNvSpPr txBox="1">
            <a:spLocks noGrp="1"/>
          </p:cNvSpPr>
          <p:nvPr>
            <p:ph type="ctrTitle" idx="3"/>
          </p:nvPr>
        </p:nvSpPr>
        <p:spPr>
          <a:xfrm>
            <a:off x="6301253" y="3132704"/>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sz="1400" dirty="0">
                <a:solidFill>
                  <a:srgbClr val="FDF3E5"/>
                </a:solidFill>
              </a:rPr>
              <a:t>Margen de mejora</a:t>
            </a:r>
            <a:endParaRPr sz="1400" dirty="0">
              <a:solidFill>
                <a:srgbClr val="FDF3E5"/>
              </a:solidFill>
            </a:endParaRPr>
          </a:p>
        </p:txBody>
      </p:sp>
      <p:sp>
        <p:nvSpPr>
          <p:cNvPr id="196" name="Google Shape;196;p20"/>
          <p:cNvSpPr txBox="1">
            <a:spLocks noGrp="1"/>
          </p:cNvSpPr>
          <p:nvPr>
            <p:ph type="ctrTitle" idx="5"/>
          </p:nvPr>
        </p:nvSpPr>
        <p:spPr>
          <a:xfrm>
            <a:off x="3266192" y="3269816"/>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dirty="0"/>
              <a:t>Lecciones aprendidas</a:t>
            </a:r>
            <a:endParaRPr dirty="0"/>
          </a:p>
        </p:txBody>
      </p:sp>
      <p:pic>
        <p:nvPicPr>
          <p:cNvPr id="3" name="Imagen 2">
            <a:extLst>
              <a:ext uri="{FF2B5EF4-FFF2-40B4-BE49-F238E27FC236}">
                <a16:creationId xmlns:a16="http://schemas.microsoft.com/office/drawing/2014/main" id="{CFA68D78-9757-4F47-A54A-0C52230E5615}"/>
              </a:ext>
            </a:extLst>
          </p:cNvPr>
          <p:cNvPicPr>
            <a:picLocks noChangeAspect="1"/>
          </p:cNvPicPr>
          <p:nvPr/>
        </p:nvPicPr>
        <p:blipFill>
          <a:blip r:embed="rId4">
            <a:lum bright="70000" contrast="-70000"/>
          </a:blip>
          <a:stretch>
            <a:fillRect/>
          </a:stretch>
        </p:blipFill>
        <p:spPr>
          <a:xfrm>
            <a:off x="1257149" y="2740949"/>
            <a:ext cx="572316" cy="572316"/>
          </a:xfrm>
          <a:prstGeom prst="rect">
            <a:avLst/>
          </a:prstGeom>
        </p:spPr>
      </p:pic>
      <p:pic>
        <p:nvPicPr>
          <p:cNvPr id="5" name="Imagen 4">
            <a:extLst>
              <a:ext uri="{FF2B5EF4-FFF2-40B4-BE49-F238E27FC236}">
                <a16:creationId xmlns:a16="http://schemas.microsoft.com/office/drawing/2014/main" id="{43565331-C65E-44D7-9F95-0CE4D9A5AD68}"/>
              </a:ext>
            </a:extLst>
          </p:cNvPr>
          <p:cNvPicPr>
            <a:picLocks noChangeAspect="1"/>
          </p:cNvPicPr>
          <p:nvPr/>
        </p:nvPicPr>
        <p:blipFill>
          <a:blip r:embed="rId5">
            <a:lum bright="70000" contrast="-70000"/>
          </a:blip>
          <a:stretch>
            <a:fillRect/>
          </a:stretch>
        </p:blipFill>
        <p:spPr>
          <a:xfrm>
            <a:off x="4296937" y="2748940"/>
            <a:ext cx="564325" cy="564325"/>
          </a:xfrm>
          <a:prstGeom prst="rect">
            <a:avLst/>
          </a:prstGeom>
        </p:spPr>
      </p:pic>
      <p:pic>
        <p:nvPicPr>
          <p:cNvPr id="7" name="Imagen 6">
            <a:extLst>
              <a:ext uri="{FF2B5EF4-FFF2-40B4-BE49-F238E27FC236}">
                <a16:creationId xmlns:a16="http://schemas.microsoft.com/office/drawing/2014/main" id="{CC8506E6-CC97-4E3E-9DBC-22ECD40F6F28}"/>
              </a:ext>
            </a:extLst>
          </p:cNvPr>
          <p:cNvPicPr>
            <a:picLocks noChangeAspect="1"/>
          </p:cNvPicPr>
          <p:nvPr/>
        </p:nvPicPr>
        <p:blipFill>
          <a:blip r:embed="rId6">
            <a:lum bright="70000" contrast="-70000"/>
          </a:blip>
          <a:stretch>
            <a:fillRect/>
          </a:stretch>
        </p:blipFill>
        <p:spPr>
          <a:xfrm>
            <a:off x="7334956" y="2627544"/>
            <a:ext cx="551895" cy="551895"/>
          </a:xfrm>
          <a:prstGeom prst="rect">
            <a:avLst/>
          </a:prstGeom>
        </p:spPr>
      </p:pic>
      <p:sp>
        <p:nvSpPr>
          <p:cNvPr id="36" name="Google Shape;182;p20">
            <a:extLst>
              <a:ext uri="{FF2B5EF4-FFF2-40B4-BE49-F238E27FC236}">
                <a16:creationId xmlns:a16="http://schemas.microsoft.com/office/drawing/2014/main" id="{D1583A9C-F341-45C9-995E-98F020D63C8B}"/>
              </a:ext>
            </a:extLst>
          </p:cNvPr>
          <p:cNvSpPr txBox="1">
            <a:spLocks noGrp="1"/>
          </p:cNvSpPr>
          <p:nvPr>
            <p:ph type="subTitle" idx="2"/>
          </p:nvPr>
        </p:nvSpPr>
        <p:spPr>
          <a:xfrm>
            <a:off x="6504543" y="3451000"/>
            <a:ext cx="2212719" cy="16252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1400" dirty="0"/>
              <a:t>Redes neuronales/ machine </a:t>
            </a:r>
            <a:r>
              <a:rPr lang="es-ES" sz="1400" dirty="0" err="1"/>
              <a:t>learning</a:t>
            </a:r>
            <a:r>
              <a:rPr lang="es-ES" sz="1400" dirty="0"/>
              <a:t>, Integración con otros algoritmos de resolución,</a:t>
            </a:r>
          </a:p>
          <a:p>
            <a:pPr marL="0" lvl="0" indent="0" algn="ctr" rtl="0">
              <a:spcBef>
                <a:spcPts val="0"/>
              </a:spcBef>
              <a:spcAft>
                <a:spcPts val="0"/>
              </a:spcAft>
              <a:buNone/>
            </a:pPr>
            <a:r>
              <a:rPr lang="es-ES" sz="1400" dirty="0"/>
              <a:t>Resultados en un modelo 3D…</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385"/>
        <p:cNvGrpSpPr/>
        <p:nvPr/>
      </p:nvGrpSpPr>
      <p:grpSpPr>
        <a:xfrm>
          <a:off x="0" y="0"/>
          <a:ext cx="0" cy="0"/>
          <a:chOff x="0" y="0"/>
          <a:chExt cx="0" cy="0"/>
        </a:xfrm>
      </p:grpSpPr>
      <p:sp>
        <p:nvSpPr>
          <p:cNvPr id="386" name="Google Shape;386;p27"/>
          <p:cNvSpPr txBox="1">
            <a:spLocks noGrp="1"/>
          </p:cNvSpPr>
          <p:nvPr>
            <p:ph type="subTitle" idx="1"/>
          </p:nvPr>
        </p:nvSpPr>
        <p:spPr>
          <a:xfrm>
            <a:off x="329030" y="2571750"/>
            <a:ext cx="3081600" cy="17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solidFill>
                <a:srgbClr val="FDF3E5"/>
              </a:solidFill>
              <a:latin typeface="Josefin Slab SemiBold"/>
              <a:ea typeface="Josefin Slab SemiBold"/>
              <a:cs typeface="Josefin Slab SemiBold"/>
              <a:sym typeface="Josefin Slab SemiBold"/>
            </a:endParaRPr>
          </a:p>
          <a:p>
            <a:pPr marL="0" lvl="0" indent="0" algn="l" rtl="0">
              <a:spcBef>
                <a:spcPts val="0"/>
              </a:spcBef>
              <a:spcAft>
                <a:spcPts val="0"/>
              </a:spcAft>
              <a:buClr>
                <a:schemeClr val="dk1"/>
              </a:buClr>
              <a:buSzPts val="1100"/>
              <a:buFont typeface="Arial"/>
              <a:buNone/>
            </a:pPr>
            <a:r>
              <a:rPr lang="es-ES" sz="1600" dirty="0">
                <a:solidFill>
                  <a:srgbClr val="FDF3E5"/>
                </a:solidFill>
                <a:latin typeface="Josefin Slab SemiBold"/>
                <a:ea typeface="Josefin Slab SemiBold"/>
                <a:cs typeface="Josefin Slab SemiBold"/>
                <a:sym typeface="Josefin Slab SemiBold"/>
              </a:rPr>
              <a:t>¿Alguna pregunta?</a:t>
            </a:r>
            <a:endParaRPr sz="1600" dirty="0">
              <a:solidFill>
                <a:srgbClr val="FDF3E5"/>
              </a:solidFill>
              <a:latin typeface="Josefin Slab SemiBold"/>
              <a:ea typeface="Josefin Slab SemiBold"/>
              <a:cs typeface="Josefin Slab SemiBold"/>
              <a:sym typeface="Josefin Slab SemiBold"/>
            </a:endParaRPr>
          </a:p>
        </p:txBody>
      </p:sp>
      <p:sp>
        <p:nvSpPr>
          <p:cNvPr id="387" name="Google Shape;387;p27"/>
          <p:cNvSpPr txBox="1">
            <a:spLocks noGrp="1"/>
          </p:cNvSpPr>
          <p:nvPr>
            <p:ph type="ctrTitle"/>
          </p:nvPr>
        </p:nvSpPr>
        <p:spPr>
          <a:xfrm>
            <a:off x="329030" y="669934"/>
            <a:ext cx="386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a:solidFill>
                  <a:srgbClr val="FDF3E5"/>
                </a:solidFill>
              </a:rPr>
              <a:t>Gracias por su atención</a:t>
            </a:r>
            <a:endParaRPr dirty="0">
              <a:solidFill>
                <a:srgbClr val="FDF3E5"/>
              </a:solidFill>
            </a:endParaRPr>
          </a:p>
        </p:txBody>
      </p:sp>
      <p:sp>
        <p:nvSpPr>
          <p:cNvPr id="388" name="Google Shape;388;p27"/>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17</a:t>
            </a:fld>
            <a:endParaRPr/>
          </a:p>
        </p:txBody>
      </p:sp>
      <p:sp>
        <p:nvSpPr>
          <p:cNvPr id="392" name="Google Shape;392;p27"/>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ES" dirty="0"/>
              <a:t>Gracias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3E5">
            <a:alpha val="29620"/>
          </a:srgbClr>
        </a:solidFill>
        <a:effectLst/>
      </p:bgPr>
    </p:bg>
    <p:spTree>
      <p:nvGrpSpPr>
        <p:cNvPr id="1" name="Shape 127"/>
        <p:cNvGrpSpPr/>
        <p:nvPr/>
      </p:nvGrpSpPr>
      <p:grpSpPr>
        <a:xfrm>
          <a:off x="0" y="0"/>
          <a:ext cx="0" cy="0"/>
          <a:chOff x="0" y="0"/>
          <a:chExt cx="0" cy="0"/>
        </a:xfrm>
      </p:grpSpPr>
      <p:pic>
        <p:nvPicPr>
          <p:cNvPr id="7" name="Imagen 6">
            <a:extLst>
              <a:ext uri="{FF2B5EF4-FFF2-40B4-BE49-F238E27FC236}">
                <a16:creationId xmlns:a16="http://schemas.microsoft.com/office/drawing/2014/main" id="{1357FA4B-E265-49A8-A9A7-290AAE185E95}"/>
              </a:ext>
            </a:extLst>
          </p:cNvPr>
          <p:cNvPicPr>
            <a:picLocks noChangeAspect="1"/>
          </p:cNvPicPr>
          <p:nvPr/>
        </p:nvPicPr>
        <p:blipFill rotWithShape="1">
          <a:blip r:embed="rId3"/>
          <a:srcRect t="39745" b="39928"/>
          <a:stretch/>
        </p:blipFill>
        <p:spPr>
          <a:xfrm>
            <a:off x="0" y="2044311"/>
            <a:ext cx="9144000" cy="1045500"/>
          </a:xfrm>
          <a:prstGeom prst="rect">
            <a:avLst/>
          </a:prstGeom>
        </p:spPr>
      </p:pic>
      <p:sp>
        <p:nvSpPr>
          <p:cNvPr id="128" name="Google Shape;128;p17"/>
          <p:cNvSpPr txBox="1">
            <a:spLocks noGrp="1"/>
          </p:cNvSpPr>
          <p:nvPr>
            <p:ph type="ctrTitle" idx="6"/>
          </p:nvPr>
        </p:nvSpPr>
        <p:spPr>
          <a:xfrm>
            <a:off x="2602214" y="391842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sz="1800" dirty="0"/>
              <a:t>Demostración</a:t>
            </a:r>
            <a:endParaRPr sz="1800" dirty="0"/>
          </a:p>
        </p:txBody>
      </p:sp>
      <p:sp>
        <p:nvSpPr>
          <p:cNvPr id="129" name="Google Shape;129;p17"/>
          <p:cNvSpPr txBox="1">
            <a:spLocks noGrp="1"/>
          </p:cNvSpPr>
          <p:nvPr>
            <p:ph type="subTitle" idx="7"/>
          </p:nvPr>
        </p:nvSpPr>
        <p:spPr>
          <a:xfrm>
            <a:off x="2602213" y="4331573"/>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600" dirty="0"/>
              <a:t>Como funciona la aplicación</a:t>
            </a:r>
            <a:endParaRPr sz="1600" dirty="0"/>
          </a:p>
        </p:txBody>
      </p:sp>
      <p:sp>
        <p:nvSpPr>
          <p:cNvPr id="130" name="Google Shape;130;p17"/>
          <p:cNvSpPr txBox="1">
            <a:spLocks noGrp="1"/>
          </p:cNvSpPr>
          <p:nvPr>
            <p:ph type="title" idx="8"/>
          </p:nvPr>
        </p:nvSpPr>
        <p:spPr>
          <a:xfrm>
            <a:off x="2602224" y="3568922"/>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03</a:t>
            </a:r>
            <a:endParaRPr dirty="0"/>
          </a:p>
        </p:txBody>
      </p:sp>
      <p:sp>
        <p:nvSpPr>
          <p:cNvPr id="131" name="Google Shape;131;p17"/>
          <p:cNvSpPr txBox="1">
            <a:spLocks noGrp="1"/>
          </p:cNvSpPr>
          <p:nvPr>
            <p:ph type="ctrTitle" idx="15"/>
          </p:nvPr>
        </p:nvSpPr>
        <p:spPr>
          <a:xfrm>
            <a:off x="7334128" y="129625"/>
            <a:ext cx="11022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ES" dirty="0"/>
              <a:t>Índice</a:t>
            </a:r>
            <a:endParaRPr sz="3600" dirty="0"/>
          </a:p>
        </p:txBody>
      </p:sp>
      <p:sp>
        <p:nvSpPr>
          <p:cNvPr id="132" name="Google Shape;132;p17"/>
          <p:cNvSpPr txBox="1">
            <a:spLocks noGrp="1"/>
          </p:cNvSpPr>
          <p:nvPr>
            <p:ph type="ctrTitle"/>
          </p:nvPr>
        </p:nvSpPr>
        <p:spPr>
          <a:xfrm>
            <a:off x="2602214" y="87012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es-ES" sz="1800" dirty="0"/>
              <a:t>Introducción</a:t>
            </a:r>
            <a:endParaRPr sz="1800" dirty="0"/>
          </a:p>
        </p:txBody>
      </p:sp>
      <p:sp>
        <p:nvSpPr>
          <p:cNvPr id="133" name="Google Shape;133;p17"/>
          <p:cNvSpPr txBox="1">
            <a:spLocks noGrp="1"/>
          </p:cNvSpPr>
          <p:nvPr>
            <p:ph type="subTitle" idx="1"/>
          </p:nvPr>
        </p:nvSpPr>
        <p:spPr>
          <a:xfrm>
            <a:off x="2602213" y="1285173"/>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600" dirty="0"/>
              <a:t>Objetivos y motivaciones</a:t>
            </a:r>
            <a:endParaRPr sz="1600" dirty="0"/>
          </a:p>
        </p:txBody>
      </p:sp>
      <p:sp>
        <p:nvSpPr>
          <p:cNvPr id="134" name="Google Shape;134;p17"/>
          <p:cNvSpPr txBox="1">
            <a:spLocks noGrp="1"/>
          </p:cNvSpPr>
          <p:nvPr>
            <p:ph type="title" idx="2"/>
          </p:nvPr>
        </p:nvSpPr>
        <p:spPr>
          <a:xfrm>
            <a:off x="2602224" y="520635"/>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01</a:t>
            </a:r>
            <a:endParaRPr/>
          </a:p>
        </p:txBody>
      </p:sp>
      <p:sp>
        <p:nvSpPr>
          <p:cNvPr id="135" name="Google Shape;135;p17"/>
          <p:cNvSpPr txBox="1">
            <a:spLocks noGrp="1"/>
          </p:cNvSpPr>
          <p:nvPr>
            <p:ph type="ctrTitle" idx="3"/>
          </p:nvPr>
        </p:nvSpPr>
        <p:spPr>
          <a:xfrm>
            <a:off x="4899588" y="866725"/>
            <a:ext cx="2739611"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sz="1800" dirty="0"/>
              <a:t>Diseño de la aplicación</a:t>
            </a:r>
            <a:endParaRPr sz="1800" dirty="0"/>
          </a:p>
        </p:txBody>
      </p:sp>
      <p:sp>
        <p:nvSpPr>
          <p:cNvPr id="136" name="Google Shape;136;p17"/>
          <p:cNvSpPr txBox="1">
            <a:spLocks noGrp="1"/>
          </p:cNvSpPr>
          <p:nvPr>
            <p:ph type="subTitle" idx="4"/>
          </p:nvPr>
        </p:nvSpPr>
        <p:spPr>
          <a:xfrm>
            <a:off x="4899584" y="1279883"/>
            <a:ext cx="2617216"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600" dirty="0"/>
              <a:t>Detalles técnicos de la aplicación</a:t>
            </a:r>
            <a:endParaRPr sz="1600" dirty="0"/>
          </a:p>
        </p:txBody>
      </p:sp>
      <p:sp>
        <p:nvSpPr>
          <p:cNvPr id="137" name="Google Shape;137;p17"/>
          <p:cNvSpPr txBox="1">
            <a:spLocks noGrp="1"/>
          </p:cNvSpPr>
          <p:nvPr>
            <p:ph type="title" idx="5"/>
          </p:nvPr>
        </p:nvSpPr>
        <p:spPr>
          <a:xfrm>
            <a:off x="4899599" y="51723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02</a:t>
            </a:r>
            <a:endParaRPr/>
          </a:p>
        </p:txBody>
      </p:sp>
      <p:sp>
        <p:nvSpPr>
          <p:cNvPr id="138" name="Google Shape;138;p17"/>
          <p:cNvSpPr txBox="1">
            <a:spLocks noGrp="1"/>
          </p:cNvSpPr>
          <p:nvPr>
            <p:ph type="ctrTitle" idx="9"/>
          </p:nvPr>
        </p:nvSpPr>
        <p:spPr>
          <a:xfrm>
            <a:off x="4899589" y="391842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sz="1800" dirty="0"/>
              <a:t>Conclusiones</a:t>
            </a:r>
            <a:endParaRPr sz="1800" dirty="0"/>
          </a:p>
        </p:txBody>
      </p:sp>
      <p:sp>
        <p:nvSpPr>
          <p:cNvPr id="139" name="Google Shape;139;p17"/>
          <p:cNvSpPr txBox="1">
            <a:spLocks noGrp="1"/>
          </p:cNvSpPr>
          <p:nvPr>
            <p:ph type="subTitle" idx="13"/>
          </p:nvPr>
        </p:nvSpPr>
        <p:spPr>
          <a:xfrm>
            <a:off x="4899588" y="4333473"/>
            <a:ext cx="2142012"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600" dirty="0"/>
              <a:t>Resultado obtenido y lecciones aprendidas</a:t>
            </a:r>
            <a:endParaRPr sz="1600" dirty="0"/>
          </a:p>
          <a:p>
            <a:pPr marL="0" lvl="0" indent="0" algn="l" rtl="0">
              <a:spcBef>
                <a:spcPts val="0"/>
              </a:spcBef>
              <a:spcAft>
                <a:spcPts val="0"/>
              </a:spcAft>
              <a:buNone/>
            </a:pPr>
            <a:endParaRPr dirty="0"/>
          </a:p>
        </p:txBody>
      </p:sp>
      <p:sp>
        <p:nvSpPr>
          <p:cNvPr id="140" name="Google Shape;140;p17"/>
          <p:cNvSpPr txBox="1">
            <a:spLocks noGrp="1"/>
          </p:cNvSpPr>
          <p:nvPr>
            <p:ph type="title" idx="14"/>
          </p:nvPr>
        </p:nvSpPr>
        <p:spPr>
          <a:xfrm>
            <a:off x="4899599" y="3568935"/>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04</a:t>
            </a:r>
            <a:endParaRPr dirty="0"/>
          </a:p>
        </p:txBody>
      </p:sp>
      <p:sp>
        <p:nvSpPr>
          <p:cNvPr id="142" name="Google Shape;142;p17"/>
          <p:cNvSpPr/>
          <p:nvPr/>
        </p:nvSpPr>
        <p:spPr>
          <a:xfrm>
            <a:off x="0" y="2053835"/>
            <a:ext cx="9144000" cy="1045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3E5">
            <a:alpha val="29620"/>
          </a:srgbClr>
        </a:solidFill>
        <a:effectLst/>
      </p:bgPr>
    </p:bg>
    <p:spTree>
      <p:nvGrpSpPr>
        <p:cNvPr id="1" name="Shape 147"/>
        <p:cNvGrpSpPr/>
        <p:nvPr/>
      </p:nvGrpSpPr>
      <p:grpSpPr>
        <a:xfrm>
          <a:off x="0" y="0"/>
          <a:ext cx="0" cy="0"/>
          <a:chOff x="0" y="0"/>
          <a:chExt cx="0" cy="0"/>
        </a:xfrm>
      </p:grpSpPr>
      <p:sp>
        <p:nvSpPr>
          <p:cNvPr id="148" name="Google Shape;148;p18"/>
          <p:cNvSpPr txBox="1">
            <a:spLocks noGrp="1"/>
          </p:cNvSpPr>
          <p:nvPr>
            <p:ph type="ctrTitle"/>
          </p:nvPr>
        </p:nvSpPr>
        <p:spPr>
          <a:xfrm>
            <a:off x="5155260" y="822700"/>
            <a:ext cx="3090900" cy="114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ES" dirty="0"/>
              <a:t>Objetivo</a:t>
            </a:r>
            <a:endParaRPr sz="2800" dirty="0"/>
          </a:p>
        </p:txBody>
      </p:sp>
      <p:sp>
        <p:nvSpPr>
          <p:cNvPr id="149" name="Google Shape;149;p18"/>
          <p:cNvSpPr txBox="1">
            <a:spLocks noGrp="1"/>
          </p:cNvSpPr>
          <p:nvPr>
            <p:ph type="subTitle" idx="1"/>
          </p:nvPr>
        </p:nvSpPr>
        <p:spPr>
          <a:xfrm>
            <a:off x="5115400" y="2044700"/>
            <a:ext cx="3130500" cy="2500125"/>
          </a:xfrm>
          <a:prstGeom prst="rect">
            <a:avLst/>
          </a:prstGeom>
        </p:spPr>
        <p:txBody>
          <a:bodyPr spcFirstLastPara="1" wrap="square" lIns="91425" tIns="91425" rIns="91425" bIns="91425" anchor="t" anchorCtr="0">
            <a:noAutofit/>
          </a:bodyPr>
          <a:lstStyle/>
          <a:p>
            <a:pPr marL="0" lvl="0" indent="0"/>
            <a:r>
              <a:rPr lang="es-ES" sz="1600" dirty="0"/>
              <a:t>El objetivo de este proyecto es crear una aplicación ejecutable con interfaz dinámica que, mediante el uso de la cámara, permita detectar los distintos colores de las caras de un cubo de Rubik, para lograr virtualizarlo y devolver al usuario un conjunto de movimientos para resolverlo.</a:t>
            </a:r>
            <a:endParaRPr sz="1600" dirty="0"/>
          </a:p>
        </p:txBody>
      </p:sp>
      <p:sp>
        <p:nvSpPr>
          <p:cNvPr id="150" name="Google Shape;150;p18"/>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p>
            <a:pPr lvl="0"/>
            <a:r>
              <a:rPr lang="es-ES" dirty="0"/>
              <a:t>Introducción</a:t>
            </a:r>
            <a:endParaRPr dirty="0"/>
          </a:p>
        </p:txBody>
      </p:sp>
      <p:sp>
        <p:nvSpPr>
          <p:cNvPr id="151" name="Google Shape;151;p18"/>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a:t>
            </a:fld>
            <a:endParaRPr/>
          </a:p>
        </p:txBody>
      </p:sp>
      <p:pic>
        <p:nvPicPr>
          <p:cNvPr id="3" name="Imagen 2">
            <a:extLst>
              <a:ext uri="{FF2B5EF4-FFF2-40B4-BE49-F238E27FC236}">
                <a16:creationId xmlns:a16="http://schemas.microsoft.com/office/drawing/2014/main" id="{2E24B662-9168-4F59-ACEE-0EF3F8B4F47B}"/>
              </a:ext>
            </a:extLst>
          </p:cNvPr>
          <p:cNvPicPr>
            <a:picLocks noChangeAspect="1"/>
          </p:cNvPicPr>
          <p:nvPr/>
        </p:nvPicPr>
        <p:blipFill rotWithShape="1">
          <a:blip r:embed="rId3"/>
          <a:srcRect l="18061" r="15356"/>
          <a:stretch/>
        </p:blipFill>
        <p:spPr>
          <a:xfrm>
            <a:off x="897840" y="598675"/>
            <a:ext cx="3610366" cy="3934000"/>
          </a:xfrm>
          <a:prstGeom prst="rect">
            <a:avLst/>
          </a:prstGeom>
        </p:spPr>
      </p:pic>
      <p:sp>
        <p:nvSpPr>
          <p:cNvPr id="153" name="Google Shape;153;p18"/>
          <p:cNvSpPr/>
          <p:nvPr/>
        </p:nvSpPr>
        <p:spPr>
          <a:xfrm>
            <a:off x="919715" y="610825"/>
            <a:ext cx="3597000" cy="39462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200"/>
        <p:cNvGrpSpPr/>
        <p:nvPr/>
      </p:nvGrpSpPr>
      <p:grpSpPr>
        <a:xfrm>
          <a:off x="0" y="0"/>
          <a:ext cx="0" cy="0"/>
          <a:chOff x="0" y="0"/>
          <a:chExt cx="0" cy="0"/>
        </a:xfrm>
      </p:grpSpPr>
      <p:sp>
        <p:nvSpPr>
          <p:cNvPr id="201" name="Google Shape;201;p21"/>
          <p:cNvSpPr/>
          <p:nvPr/>
        </p:nvSpPr>
        <p:spPr>
          <a:xfrm>
            <a:off x="1682050" y="1340375"/>
            <a:ext cx="7616100" cy="1486500"/>
          </a:xfrm>
          <a:prstGeom prst="rect">
            <a:avLst/>
          </a:prstGeom>
          <a:solidFill>
            <a:srgbClr val="FDF3E5"/>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1"/>
          <p:cNvSpPr/>
          <p:nvPr/>
        </p:nvSpPr>
        <p:spPr>
          <a:xfrm>
            <a:off x="-68675" y="3026125"/>
            <a:ext cx="7538700" cy="1486500"/>
          </a:xfrm>
          <a:prstGeom prst="rect">
            <a:avLst/>
          </a:prstGeom>
          <a:solidFill>
            <a:srgbClr val="FDF3E5"/>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1"/>
          <p:cNvSpPr txBox="1">
            <a:spLocks noGrp="1"/>
          </p:cNvSpPr>
          <p:nvPr>
            <p:ph type="subTitle" idx="1"/>
          </p:nvPr>
        </p:nvSpPr>
        <p:spPr>
          <a:xfrm>
            <a:off x="4090251" y="1340375"/>
            <a:ext cx="4239600" cy="1486500"/>
          </a:xfrm>
          <a:prstGeom prst="rect">
            <a:avLst/>
          </a:prstGeom>
        </p:spPr>
        <p:txBody>
          <a:bodyPr spcFirstLastPara="1" wrap="square" lIns="91425" tIns="91425" rIns="91425" bIns="91425" anchor="ctr" anchorCtr="0">
            <a:noAutofit/>
          </a:bodyPr>
          <a:lstStyle/>
          <a:p>
            <a:pPr marL="0" lvl="0" indent="0"/>
            <a:r>
              <a:rPr lang="es-ES" sz="1600" dirty="0"/>
              <a:t>Introducir los valores del cubo mediante el uso de una webcam, cámara externa o móvil unidos a un sistema de reconocimiento de imágenes, colores y contornos.</a:t>
            </a:r>
            <a:endParaRPr sz="1600" dirty="0"/>
          </a:p>
        </p:txBody>
      </p:sp>
      <p:sp>
        <p:nvSpPr>
          <p:cNvPr id="206" name="Google Shape;206;p21"/>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4</a:t>
            </a:fld>
            <a:endParaRPr/>
          </a:p>
        </p:txBody>
      </p:sp>
      <p:sp>
        <p:nvSpPr>
          <p:cNvPr id="207" name="Google Shape;207;p21"/>
          <p:cNvSpPr txBox="1">
            <a:spLocks noGrp="1"/>
          </p:cNvSpPr>
          <p:nvPr>
            <p:ph type="subTitle" idx="2"/>
          </p:nvPr>
        </p:nvSpPr>
        <p:spPr>
          <a:xfrm>
            <a:off x="95250" y="3092955"/>
            <a:ext cx="5550650" cy="141967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ES" sz="1600" dirty="0"/>
              <a:t>Resolver el cubo de Rubik con los valores dados del sistema de virtualización, en un tiempo de espera aceptable y con un número de movimientos lo más reducido posible</a:t>
            </a:r>
            <a:r>
              <a:rPr lang="es-ES" dirty="0"/>
              <a:t>.</a:t>
            </a:r>
            <a:endParaRPr sz="1100" dirty="0"/>
          </a:p>
        </p:txBody>
      </p:sp>
      <p:sp>
        <p:nvSpPr>
          <p:cNvPr id="208" name="Google Shape;208;p21"/>
          <p:cNvSpPr txBox="1">
            <a:spLocks noGrp="1"/>
          </p:cNvSpPr>
          <p:nvPr>
            <p:ph type="ctrTitle" idx="4"/>
          </p:nvPr>
        </p:nvSpPr>
        <p:spPr>
          <a:xfrm>
            <a:off x="7368453" y="129625"/>
            <a:ext cx="10677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ES" dirty="0"/>
              <a:t>Introducción</a:t>
            </a:r>
            <a:endParaRPr dirty="0"/>
          </a:p>
        </p:txBody>
      </p:sp>
      <p:sp>
        <p:nvSpPr>
          <p:cNvPr id="209" name="Google Shape;209;p21"/>
          <p:cNvSpPr txBox="1">
            <a:spLocks noGrp="1"/>
          </p:cNvSpPr>
          <p:nvPr>
            <p:ph type="ctrTitle"/>
          </p:nvPr>
        </p:nvSpPr>
        <p:spPr>
          <a:xfrm>
            <a:off x="2166692" y="2133255"/>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a:t>Virtualización</a:t>
            </a:r>
            <a:endParaRPr dirty="0"/>
          </a:p>
        </p:txBody>
      </p:sp>
      <p:sp>
        <p:nvSpPr>
          <p:cNvPr id="210" name="Google Shape;210;p21"/>
          <p:cNvSpPr txBox="1">
            <a:spLocks noGrp="1"/>
          </p:cNvSpPr>
          <p:nvPr>
            <p:ph type="ctrTitle" idx="3"/>
          </p:nvPr>
        </p:nvSpPr>
        <p:spPr>
          <a:xfrm>
            <a:off x="5124663" y="3758315"/>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dirty="0"/>
              <a:t>Resolución</a:t>
            </a:r>
            <a:endParaRPr dirty="0"/>
          </a:p>
        </p:txBody>
      </p:sp>
      <p:pic>
        <p:nvPicPr>
          <p:cNvPr id="5" name="Imagen 4">
            <a:extLst>
              <a:ext uri="{FF2B5EF4-FFF2-40B4-BE49-F238E27FC236}">
                <a16:creationId xmlns:a16="http://schemas.microsoft.com/office/drawing/2014/main" id="{7925F283-A32F-4DDF-9B85-2BF52DCD2227}"/>
              </a:ext>
            </a:extLst>
          </p:cNvPr>
          <p:cNvPicPr>
            <a:picLocks noChangeAspect="1"/>
          </p:cNvPicPr>
          <p:nvPr/>
        </p:nvPicPr>
        <p:blipFill>
          <a:blip r:embed="rId4">
            <a:duotone>
              <a:schemeClr val="accent5">
                <a:shade val="45000"/>
                <a:satMod val="135000"/>
              </a:schemeClr>
              <a:prstClr val="white"/>
            </a:duotone>
          </a:blip>
          <a:stretch>
            <a:fillRect/>
          </a:stretch>
        </p:blipFill>
        <p:spPr>
          <a:xfrm>
            <a:off x="2652395" y="1606455"/>
            <a:ext cx="477170" cy="477170"/>
          </a:xfrm>
          <a:prstGeom prst="rect">
            <a:avLst/>
          </a:prstGeom>
        </p:spPr>
      </p:pic>
      <p:pic>
        <p:nvPicPr>
          <p:cNvPr id="7" name="Imagen 6">
            <a:extLst>
              <a:ext uri="{FF2B5EF4-FFF2-40B4-BE49-F238E27FC236}">
                <a16:creationId xmlns:a16="http://schemas.microsoft.com/office/drawing/2014/main" id="{8489A941-F6E8-4194-A498-78450FC15C0A}"/>
              </a:ext>
            </a:extLst>
          </p:cNvPr>
          <p:cNvPicPr>
            <a:picLocks noChangeAspect="1"/>
          </p:cNvPicPr>
          <p:nvPr/>
        </p:nvPicPr>
        <p:blipFill>
          <a:blip r:embed="rId5">
            <a:duotone>
              <a:schemeClr val="accent5">
                <a:shade val="45000"/>
                <a:satMod val="135000"/>
              </a:schemeClr>
              <a:prstClr val="white"/>
            </a:duotone>
          </a:blip>
          <a:stretch>
            <a:fillRect/>
          </a:stretch>
        </p:blipFill>
        <p:spPr>
          <a:xfrm>
            <a:off x="6210051" y="3241426"/>
            <a:ext cx="462623" cy="46262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CE9E5"/>
        </a:solidFill>
        <a:effectLst/>
      </p:bgPr>
    </p:bg>
    <p:spTree>
      <p:nvGrpSpPr>
        <p:cNvPr id="1" name="Shape 147"/>
        <p:cNvGrpSpPr/>
        <p:nvPr/>
      </p:nvGrpSpPr>
      <p:grpSpPr>
        <a:xfrm>
          <a:off x="0" y="0"/>
          <a:ext cx="0" cy="0"/>
          <a:chOff x="0" y="0"/>
          <a:chExt cx="0" cy="0"/>
        </a:xfrm>
      </p:grpSpPr>
      <p:sp>
        <p:nvSpPr>
          <p:cNvPr id="148" name="Google Shape;148;p18"/>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ES" dirty="0"/>
              <a:t>Diseño</a:t>
            </a:r>
            <a:endParaRPr sz="2800" dirty="0"/>
          </a:p>
        </p:txBody>
      </p:sp>
      <p:sp>
        <p:nvSpPr>
          <p:cNvPr id="151" name="Google Shape;151;p18"/>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5</a:t>
            </a:fld>
            <a:endParaRPr/>
          </a:p>
        </p:txBody>
      </p:sp>
      <p:sp>
        <p:nvSpPr>
          <p:cNvPr id="7" name="Google Shape;123;p16">
            <a:extLst>
              <a:ext uri="{FF2B5EF4-FFF2-40B4-BE49-F238E27FC236}">
                <a16:creationId xmlns:a16="http://schemas.microsoft.com/office/drawing/2014/main" id="{D8F02F55-FB94-4E39-80DB-522CF6D4619C}"/>
              </a:ext>
            </a:extLst>
          </p:cNvPr>
          <p:cNvSpPr txBox="1">
            <a:spLocks/>
          </p:cNvSpPr>
          <p:nvPr/>
        </p:nvSpPr>
        <p:spPr>
          <a:xfrm>
            <a:off x="-2749372" y="438184"/>
            <a:ext cx="8183700" cy="463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38987"/>
              </a:buClr>
              <a:buSzPts val="1100"/>
              <a:buFont typeface="Josefin Sans"/>
              <a:buNone/>
              <a:defRPr sz="1100" b="1" i="0" u="none" strike="noStrike" cap="none">
                <a:solidFill>
                  <a:srgbClr val="338987"/>
                </a:solidFill>
                <a:latin typeface="Josefin Sans"/>
                <a:ea typeface="Josefin Sans"/>
                <a:cs typeface="Josefin Sans"/>
                <a:sym typeface="Josefin Sans"/>
              </a:defRPr>
            </a:lvl1pPr>
            <a:lvl2pPr marR="0" lvl="1"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2pPr>
            <a:lvl3pPr marR="0" lvl="2"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3pPr>
            <a:lvl4pPr marR="0" lvl="3"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4pPr>
            <a:lvl5pPr marR="0" lvl="4"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5pPr>
            <a:lvl6pPr marR="0" lvl="5"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6pPr>
            <a:lvl7pPr marR="0" lvl="6"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7pPr>
            <a:lvl8pPr marR="0" lvl="7"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8pPr>
            <a:lvl9pPr marR="0" lvl="8"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9pPr>
          </a:lstStyle>
          <a:p>
            <a:pPr algn="ctr"/>
            <a:r>
              <a:rPr lang="es-ES" sz="3600" dirty="0"/>
              <a:t>DISEÑO</a:t>
            </a:r>
            <a:endParaRPr lang="es-ES" sz="3600" dirty="0">
              <a:solidFill>
                <a:srgbClr val="FFFFFF"/>
              </a:solidFill>
            </a:endParaRPr>
          </a:p>
        </p:txBody>
      </p:sp>
      <p:pic>
        <p:nvPicPr>
          <p:cNvPr id="4" name="Imagen 3">
            <a:extLst>
              <a:ext uri="{FF2B5EF4-FFF2-40B4-BE49-F238E27FC236}">
                <a16:creationId xmlns:a16="http://schemas.microsoft.com/office/drawing/2014/main" id="{B49DF4A7-AE1B-4612-9EC1-43A11ABACFDE}"/>
              </a:ext>
            </a:extLst>
          </p:cNvPr>
          <p:cNvPicPr>
            <a:picLocks noChangeAspect="1"/>
          </p:cNvPicPr>
          <p:nvPr/>
        </p:nvPicPr>
        <p:blipFill>
          <a:blip r:embed="rId3"/>
          <a:stretch>
            <a:fillRect/>
          </a:stretch>
        </p:blipFill>
        <p:spPr>
          <a:xfrm>
            <a:off x="480150" y="850223"/>
            <a:ext cx="8183699" cy="4293277"/>
          </a:xfrm>
          <a:prstGeom prst="rect">
            <a:avLst/>
          </a:prstGeom>
        </p:spPr>
      </p:pic>
    </p:spTree>
    <p:extLst>
      <p:ext uri="{BB962C8B-B14F-4D97-AF65-F5344CB8AC3E}">
        <p14:creationId xmlns:p14="http://schemas.microsoft.com/office/powerpoint/2010/main" val="256888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3"/>
          <p:cNvSpPr txBox="1"/>
          <p:nvPr/>
        </p:nvSpPr>
        <p:spPr>
          <a:xfrm>
            <a:off x="2628900" y="1840937"/>
            <a:ext cx="1510709" cy="45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ES" sz="1100" dirty="0">
                <a:solidFill>
                  <a:srgbClr val="338987"/>
                </a:solidFill>
                <a:latin typeface="Josefin Slab SemiBold"/>
                <a:ea typeface="Josefin Slab SemiBold"/>
                <a:cs typeface="Josefin Slab SemiBold"/>
                <a:sym typeface="Josefin Slab SemiBold"/>
              </a:rPr>
              <a:t>Desarrollo inicial de la interfaz y conexión con las cámaras</a:t>
            </a:r>
            <a:endParaRPr sz="1100" dirty="0">
              <a:solidFill>
                <a:srgbClr val="338987"/>
              </a:solidFill>
              <a:latin typeface="Josefin Slab SemiBold"/>
              <a:ea typeface="Josefin Slab SemiBold"/>
              <a:cs typeface="Josefin Slab SemiBold"/>
              <a:sym typeface="Josefin Slab SemiBold"/>
            </a:endParaRPr>
          </a:p>
        </p:txBody>
      </p:sp>
      <p:sp>
        <p:nvSpPr>
          <p:cNvPr id="264" name="Google Shape;264;p23"/>
          <p:cNvSpPr txBox="1">
            <a:spLocks noGrp="1"/>
          </p:cNvSpPr>
          <p:nvPr>
            <p:ph type="ctrTitle" idx="4294967295"/>
          </p:nvPr>
        </p:nvSpPr>
        <p:spPr>
          <a:xfrm>
            <a:off x="2715777" y="1662054"/>
            <a:ext cx="1327500" cy="2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1200" dirty="0">
                <a:solidFill>
                  <a:srgbClr val="338987"/>
                </a:solidFill>
              </a:rPr>
              <a:t>Virtualización</a:t>
            </a:r>
            <a:endParaRPr sz="1200" dirty="0">
              <a:solidFill>
                <a:srgbClr val="338987"/>
              </a:solidFill>
            </a:endParaRPr>
          </a:p>
        </p:txBody>
      </p:sp>
      <p:grpSp>
        <p:nvGrpSpPr>
          <p:cNvPr id="265" name="Google Shape;265;p23"/>
          <p:cNvGrpSpPr/>
          <p:nvPr/>
        </p:nvGrpSpPr>
        <p:grpSpPr>
          <a:xfrm>
            <a:off x="3854365" y="4120149"/>
            <a:ext cx="285244" cy="169140"/>
            <a:chOff x="2080675" y="352325"/>
            <a:chExt cx="485000" cy="254800"/>
          </a:xfrm>
        </p:grpSpPr>
        <p:sp>
          <p:nvSpPr>
            <p:cNvPr id="266" name="Google Shape;266;p2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267" name="Google Shape;267;p2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289" name="Google Shape;289;p23"/>
          <p:cNvSpPr txBox="1">
            <a:spLocks noGrp="1"/>
          </p:cNvSpPr>
          <p:nvPr>
            <p:ph type="sldNum" idx="12"/>
          </p:nvPr>
        </p:nvSpPr>
        <p:spPr>
          <a:xfrm>
            <a:off x="7903938" y="294956"/>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6</a:t>
            </a:fld>
            <a:endParaRPr dirty="0"/>
          </a:p>
        </p:txBody>
      </p:sp>
      <p:sp>
        <p:nvSpPr>
          <p:cNvPr id="290" name="Google Shape;290;p23"/>
          <p:cNvSpPr/>
          <p:nvPr/>
        </p:nvSpPr>
        <p:spPr>
          <a:xfrm>
            <a:off x="0" y="4332332"/>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3"/>
          <p:cNvSpPr/>
          <p:nvPr/>
        </p:nvSpPr>
        <p:spPr>
          <a:xfrm>
            <a:off x="4139609" y="1889455"/>
            <a:ext cx="796496" cy="81177"/>
          </a:xfrm>
          <a:custGeom>
            <a:avLst/>
            <a:gdLst/>
            <a:ahLst/>
            <a:cxnLst/>
            <a:rect l="l" t="t" r="r" b="b"/>
            <a:pathLst>
              <a:path w="24873" h="2535" fill="none" extrusionOk="0">
                <a:moveTo>
                  <a:pt x="0" y="1"/>
                </a:moveTo>
                <a:lnTo>
                  <a:pt x="10188" y="1"/>
                </a:lnTo>
                <a:lnTo>
                  <a:pt x="12454" y="2534"/>
                </a:lnTo>
                <a:lnTo>
                  <a:pt x="14720" y="1"/>
                </a:lnTo>
                <a:lnTo>
                  <a:pt x="24872" y="1"/>
                </a:lnTo>
              </a:path>
            </a:pathLst>
          </a:custGeom>
          <a:noFill/>
          <a:ln w="19050" cap="flat" cmpd="sng">
            <a:solidFill>
              <a:srgbClr val="338987"/>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p:nvPr/>
        </p:nvSpPr>
        <p:spPr>
          <a:xfrm>
            <a:off x="3598336" y="3915706"/>
            <a:ext cx="795087" cy="59434"/>
          </a:xfrm>
          <a:custGeom>
            <a:avLst/>
            <a:gdLst/>
            <a:ahLst/>
            <a:cxnLst/>
            <a:rect l="l" t="t" r="r" b="b"/>
            <a:pathLst>
              <a:path w="24829" h="1856" fill="none" extrusionOk="0">
                <a:moveTo>
                  <a:pt x="24828" y="1856"/>
                </a:moveTo>
                <a:lnTo>
                  <a:pt x="14685" y="1856"/>
                </a:lnTo>
                <a:lnTo>
                  <a:pt x="12410" y="0"/>
                </a:lnTo>
                <a:lnTo>
                  <a:pt x="10144" y="1856"/>
                </a:lnTo>
                <a:lnTo>
                  <a:pt x="1" y="1856"/>
                </a:lnTo>
              </a:path>
            </a:pathLst>
          </a:custGeom>
          <a:noFill/>
          <a:ln w="19050" cap="flat" cmpd="sng">
            <a:solidFill>
              <a:srgbClr val="338987"/>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4753222" y="3600956"/>
            <a:ext cx="1068274" cy="89045"/>
          </a:xfrm>
          <a:custGeom>
            <a:avLst/>
            <a:gdLst>
              <a:gd name="connsiteX0" fmla="*/ 9321 w 9321"/>
              <a:gd name="connsiteY0" fmla="*/ 10000 h 10000"/>
              <a:gd name="connsiteX1" fmla="*/ 5227 w 9321"/>
              <a:gd name="connsiteY1" fmla="*/ 10000 h 10000"/>
              <a:gd name="connsiteX2" fmla="*/ 4330 w 9321"/>
              <a:gd name="connsiteY2" fmla="*/ 0 h 10000"/>
              <a:gd name="connsiteX3" fmla="*/ 3415 w 9321"/>
              <a:gd name="connsiteY3" fmla="*/ 10000 h 10000"/>
              <a:gd name="connsiteX4" fmla="*/ 0 w 9321"/>
              <a:gd name="connsiteY4" fmla="*/ 10000 h 10000"/>
              <a:gd name="connsiteX0" fmla="*/ 10994 w 10994"/>
              <a:gd name="connsiteY0" fmla="*/ 10000 h 10000"/>
              <a:gd name="connsiteX1" fmla="*/ 5608 w 10994"/>
              <a:gd name="connsiteY1" fmla="*/ 10000 h 10000"/>
              <a:gd name="connsiteX2" fmla="*/ 4645 w 10994"/>
              <a:gd name="connsiteY2" fmla="*/ 0 h 10000"/>
              <a:gd name="connsiteX3" fmla="*/ 3664 w 10994"/>
              <a:gd name="connsiteY3" fmla="*/ 10000 h 10000"/>
              <a:gd name="connsiteX4" fmla="*/ 0 w 10994"/>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94" h="10000" fill="none" extrusionOk="0">
                <a:moveTo>
                  <a:pt x="10994" y="10000"/>
                </a:moveTo>
                <a:lnTo>
                  <a:pt x="5608" y="10000"/>
                </a:lnTo>
                <a:lnTo>
                  <a:pt x="4645" y="0"/>
                </a:lnTo>
                <a:lnTo>
                  <a:pt x="3664" y="10000"/>
                </a:lnTo>
                <a:lnTo>
                  <a:pt x="0" y="10000"/>
                </a:lnTo>
              </a:path>
            </a:pathLst>
          </a:custGeom>
          <a:noFill/>
          <a:ln w="19050" cap="flat" cmpd="sng">
            <a:solidFill>
              <a:srgbClr val="338987"/>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txBox="1"/>
          <p:nvPr/>
        </p:nvSpPr>
        <p:spPr>
          <a:xfrm>
            <a:off x="3793423" y="1180902"/>
            <a:ext cx="1471108" cy="45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1100" dirty="0">
                <a:solidFill>
                  <a:srgbClr val="338987"/>
                </a:solidFill>
                <a:latin typeface="Josefin Slab SemiBold"/>
                <a:ea typeface="Josefin Slab SemiBold"/>
                <a:cs typeface="Josefin Slab SemiBold"/>
                <a:sym typeface="Josefin Slab SemiBold"/>
              </a:rPr>
              <a:t>Sistema de calibración de colores basado en re</a:t>
            </a:r>
            <a:r>
              <a:rPr lang="es-ES" sz="1100" dirty="0" err="1">
                <a:solidFill>
                  <a:srgbClr val="338987"/>
                </a:solidFill>
                <a:latin typeface="Josefin Slab SemiBold"/>
                <a:ea typeface="Josefin Slab SemiBold"/>
                <a:cs typeface="Josefin Slab SemiBold"/>
                <a:sym typeface="Josefin Slab SemiBold"/>
              </a:rPr>
              <a:t>jilla</a:t>
            </a:r>
            <a:endParaRPr sz="1100" dirty="0">
              <a:solidFill>
                <a:srgbClr val="338987"/>
              </a:solidFill>
              <a:latin typeface="Josefin Slab SemiBold"/>
              <a:ea typeface="Josefin Slab SemiBold"/>
              <a:cs typeface="Josefin Slab SemiBold"/>
              <a:sym typeface="Josefin Slab SemiBold"/>
            </a:endParaRPr>
          </a:p>
        </p:txBody>
      </p:sp>
      <p:sp>
        <p:nvSpPr>
          <p:cNvPr id="295" name="Google Shape;295;p23"/>
          <p:cNvSpPr txBox="1">
            <a:spLocks noGrp="1"/>
          </p:cNvSpPr>
          <p:nvPr>
            <p:ph type="ctrTitle" idx="4294967295"/>
          </p:nvPr>
        </p:nvSpPr>
        <p:spPr>
          <a:xfrm>
            <a:off x="3694305" y="764406"/>
            <a:ext cx="1670778" cy="60550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1200" dirty="0">
                <a:solidFill>
                  <a:srgbClr val="338987"/>
                </a:solidFill>
              </a:rPr>
              <a:t>Sistema de calibración manual</a:t>
            </a:r>
            <a:endParaRPr sz="1200" dirty="0">
              <a:solidFill>
                <a:srgbClr val="338987"/>
              </a:solidFill>
            </a:endParaRPr>
          </a:p>
        </p:txBody>
      </p:sp>
      <p:grpSp>
        <p:nvGrpSpPr>
          <p:cNvPr id="296" name="Google Shape;296;p23"/>
          <p:cNvGrpSpPr/>
          <p:nvPr/>
        </p:nvGrpSpPr>
        <p:grpSpPr>
          <a:xfrm>
            <a:off x="0" y="1253081"/>
            <a:ext cx="9157631" cy="3204428"/>
            <a:chOff x="98" y="969547"/>
            <a:chExt cx="9157631" cy="3204428"/>
          </a:xfrm>
        </p:grpSpPr>
        <p:sp>
          <p:nvSpPr>
            <p:cNvPr id="297" name="Google Shape;297;p23"/>
            <p:cNvSpPr/>
            <p:nvPr/>
          </p:nvSpPr>
          <p:spPr>
            <a:xfrm>
              <a:off x="13832" y="969547"/>
              <a:ext cx="9143897" cy="3182972"/>
            </a:xfrm>
            <a:custGeom>
              <a:avLst/>
              <a:gdLst/>
              <a:ahLst/>
              <a:cxnLst/>
              <a:rect l="l" t="t" r="r" b="b"/>
              <a:pathLst>
                <a:path w="285546" h="99398" extrusionOk="0">
                  <a:moveTo>
                    <a:pt x="178751" y="0"/>
                  </a:moveTo>
                  <a:cubicBezTo>
                    <a:pt x="171953" y="0"/>
                    <a:pt x="166449" y="5540"/>
                    <a:pt x="166449" y="12302"/>
                  </a:cubicBezTo>
                  <a:lnTo>
                    <a:pt x="166449" y="58691"/>
                  </a:lnTo>
                  <a:cubicBezTo>
                    <a:pt x="166449" y="61930"/>
                    <a:pt x="163809" y="64570"/>
                    <a:pt x="160579" y="64570"/>
                  </a:cubicBezTo>
                  <a:lnTo>
                    <a:pt x="160320" y="64570"/>
                  </a:lnTo>
                  <a:cubicBezTo>
                    <a:pt x="157082" y="64570"/>
                    <a:pt x="154486" y="61930"/>
                    <a:pt x="154486" y="58691"/>
                  </a:cubicBezTo>
                  <a:lnTo>
                    <a:pt x="154486" y="36094"/>
                  </a:lnTo>
                  <a:cubicBezTo>
                    <a:pt x="154486" y="29288"/>
                    <a:pt x="148946" y="23757"/>
                    <a:pt x="142139" y="23757"/>
                  </a:cubicBezTo>
                  <a:lnTo>
                    <a:pt x="141916" y="23757"/>
                  </a:lnTo>
                  <a:cubicBezTo>
                    <a:pt x="135118" y="23757"/>
                    <a:pt x="129579" y="29288"/>
                    <a:pt x="129579" y="36094"/>
                  </a:cubicBezTo>
                  <a:lnTo>
                    <a:pt x="129579" y="68058"/>
                  </a:lnTo>
                  <a:cubicBezTo>
                    <a:pt x="129579" y="71297"/>
                    <a:pt x="126938" y="73937"/>
                    <a:pt x="123708" y="73937"/>
                  </a:cubicBezTo>
                  <a:lnTo>
                    <a:pt x="123218" y="73937"/>
                  </a:lnTo>
                  <a:cubicBezTo>
                    <a:pt x="119988" y="73937"/>
                    <a:pt x="117383" y="71297"/>
                    <a:pt x="117383" y="68058"/>
                  </a:cubicBezTo>
                  <a:lnTo>
                    <a:pt x="117383" y="57130"/>
                  </a:lnTo>
                  <a:cubicBezTo>
                    <a:pt x="117383" y="50332"/>
                    <a:pt x="111843" y="44828"/>
                    <a:pt x="105046" y="44828"/>
                  </a:cubicBezTo>
                  <a:cubicBezTo>
                    <a:pt x="98239" y="44828"/>
                    <a:pt x="92744" y="50332"/>
                    <a:pt x="92744" y="57130"/>
                  </a:cubicBezTo>
                  <a:lnTo>
                    <a:pt x="92744" y="90102"/>
                  </a:lnTo>
                  <a:cubicBezTo>
                    <a:pt x="92744" y="91663"/>
                    <a:pt x="91441" y="92930"/>
                    <a:pt x="89880" y="92930"/>
                  </a:cubicBezTo>
                  <a:lnTo>
                    <a:pt x="0" y="92966"/>
                  </a:lnTo>
                  <a:lnTo>
                    <a:pt x="0" y="99398"/>
                  </a:lnTo>
                  <a:lnTo>
                    <a:pt x="89880" y="99398"/>
                  </a:lnTo>
                  <a:cubicBezTo>
                    <a:pt x="95009" y="99398"/>
                    <a:pt x="99176" y="95232"/>
                    <a:pt x="99176" y="90102"/>
                  </a:cubicBezTo>
                  <a:lnTo>
                    <a:pt x="99176" y="57130"/>
                  </a:lnTo>
                  <a:cubicBezTo>
                    <a:pt x="99176" y="53901"/>
                    <a:pt x="101807" y="51260"/>
                    <a:pt x="105046" y="51260"/>
                  </a:cubicBezTo>
                  <a:cubicBezTo>
                    <a:pt x="108275" y="51260"/>
                    <a:pt x="110916" y="53901"/>
                    <a:pt x="110916" y="57130"/>
                  </a:cubicBezTo>
                  <a:lnTo>
                    <a:pt x="110916" y="68058"/>
                  </a:lnTo>
                  <a:cubicBezTo>
                    <a:pt x="110916" y="74865"/>
                    <a:pt x="116456" y="80405"/>
                    <a:pt x="123218" y="80405"/>
                  </a:cubicBezTo>
                  <a:lnTo>
                    <a:pt x="123708" y="80405"/>
                  </a:lnTo>
                  <a:cubicBezTo>
                    <a:pt x="130506" y="80405"/>
                    <a:pt x="136046" y="74865"/>
                    <a:pt x="136046" y="68058"/>
                  </a:cubicBezTo>
                  <a:lnTo>
                    <a:pt x="136046" y="36094"/>
                  </a:lnTo>
                  <a:cubicBezTo>
                    <a:pt x="136046" y="32856"/>
                    <a:pt x="138687" y="30224"/>
                    <a:pt x="141916" y="30224"/>
                  </a:cubicBezTo>
                  <a:lnTo>
                    <a:pt x="142139" y="30224"/>
                  </a:lnTo>
                  <a:cubicBezTo>
                    <a:pt x="145378" y="30224"/>
                    <a:pt x="148018" y="32856"/>
                    <a:pt x="148018" y="36094"/>
                  </a:cubicBezTo>
                  <a:lnTo>
                    <a:pt x="148018" y="58691"/>
                  </a:lnTo>
                  <a:cubicBezTo>
                    <a:pt x="148018" y="65498"/>
                    <a:pt x="153549" y="71038"/>
                    <a:pt x="160320" y="71038"/>
                  </a:cubicBezTo>
                  <a:lnTo>
                    <a:pt x="160579" y="71038"/>
                  </a:lnTo>
                  <a:cubicBezTo>
                    <a:pt x="167377" y="71038"/>
                    <a:pt x="172881" y="65498"/>
                    <a:pt x="172881" y="58691"/>
                  </a:cubicBezTo>
                  <a:lnTo>
                    <a:pt x="172881" y="12302"/>
                  </a:lnTo>
                  <a:cubicBezTo>
                    <a:pt x="172881" y="9073"/>
                    <a:pt x="175522" y="6468"/>
                    <a:pt x="178751" y="6468"/>
                  </a:cubicBezTo>
                  <a:lnTo>
                    <a:pt x="179019" y="6468"/>
                  </a:lnTo>
                  <a:cubicBezTo>
                    <a:pt x="182248" y="6468"/>
                    <a:pt x="184889" y="9073"/>
                    <a:pt x="184889" y="12302"/>
                  </a:cubicBezTo>
                  <a:lnTo>
                    <a:pt x="184889" y="33490"/>
                  </a:lnTo>
                  <a:cubicBezTo>
                    <a:pt x="184889" y="38699"/>
                    <a:pt x="189091" y="42892"/>
                    <a:pt x="194292" y="42892"/>
                  </a:cubicBezTo>
                  <a:lnTo>
                    <a:pt x="285545" y="42892"/>
                  </a:lnTo>
                  <a:lnTo>
                    <a:pt x="285545" y="36505"/>
                  </a:lnTo>
                  <a:lnTo>
                    <a:pt x="194292" y="36469"/>
                  </a:lnTo>
                  <a:cubicBezTo>
                    <a:pt x="192659" y="36469"/>
                    <a:pt x="191321" y="35131"/>
                    <a:pt x="191321" y="33490"/>
                  </a:cubicBezTo>
                  <a:lnTo>
                    <a:pt x="191321" y="12302"/>
                  </a:lnTo>
                  <a:cubicBezTo>
                    <a:pt x="191321" y="5540"/>
                    <a:pt x="185781" y="0"/>
                    <a:pt x="179019" y="0"/>
                  </a:cubicBezTo>
                  <a:close/>
                </a:path>
              </a:pathLst>
            </a:cu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98" y="990970"/>
              <a:ext cx="9143897" cy="2975883"/>
            </a:xfrm>
            <a:custGeom>
              <a:avLst/>
              <a:gdLst/>
              <a:ahLst/>
              <a:cxnLst/>
              <a:rect l="l" t="t" r="r" b="b"/>
              <a:pathLst>
                <a:path w="285546" h="92931" fill="none" extrusionOk="0">
                  <a:moveTo>
                    <a:pt x="285545" y="36469"/>
                  </a:moveTo>
                  <a:lnTo>
                    <a:pt x="195630" y="36469"/>
                  </a:lnTo>
                  <a:cubicBezTo>
                    <a:pt x="193997" y="36469"/>
                    <a:pt x="192659" y="35131"/>
                    <a:pt x="192659" y="33490"/>
                  </a:cubicBezTo>
                  <a:lnTo>
                    <a:pt x="192659" y="12302"/>
                  </a:lnTo>
                  <a:cubicBezTo>
                    <a:pt x="192659" y="5540"/>
                    <a:pt x="187119" y="0"/>
                    <a:pt x="180357" y="0"/>
                  </a:cubicBezTo>
                  <a:lnTo>
                    <a:pt x="180089" y="0"/>
                  </a:lnTo>
                  <a:cubicBezTo>
                    <a:pt x="173292" y="0"/>
                    <a:pt x="167787" y="5540"/>
                    <a:pt x="167787" y="12302"/>
                  </a:cubicBezTo>
                  <a:lnTo>
                    <a:pt x="167787" y="58691"/>
                  </a:lnTo>
                  <a:cubicBezTo>
                    <a:pt x="167787" y="61930"/>
                    <a:pt x="165147" y="64570"/>
                    <a:pt x="161917" y="64570"/>
                  </a:cubicBezTo>
                  <a:lnTo>
                    <a:pt x="161659" y="64570"/>
                  </a:lnTo>
                  <a:cubicBezTo>
                    <a:pt x="158420" y="64570"/>
                    <a:pt x="155824" y="61930"/>
                    <a:pt x="155824" y="58691"/>
                  </a:cubicBezTo>
                  <a:lnTo>
                    <a:pt x="155824" y="36095"/>
                  </a:lnTo>
                  <a:cubicBezTo>
                    <a:pt x="155824" y="29288"/>
                    <a:pt x="150284" y="23757"/>
                    <a:pt x="143477" y="23757"/>
                  </a:cubicBezTo>
                  <a:lnTo>
                    <a:pt x="143254" y="23757"/>
                  </a:lnTo>
                  <a:cubicBezTo>
                    <a:pt x="136457" y="23757"/>
                    <a:pt x="130917" y="29288"/>
                    <a:pt x="130917" y="36095"/>
                  </a:cubicBezTo>
                  <a:lnTo>
                    <a:pt x="130917" y="68059"/>
                  </a:lnTo>
                  <a:cubicBezTo>
                    <a:pt x="130917" y="71297"/>
                    <a:pt x="128276" y="73937"/>
                    <a:pt x="125047" y="73937"/>
                  </a:cubicBezTo>
                  <a:lnTo>
                    <a:pt x="124556" y="73937"/>
                  </a:lnTo>
                  <a:cubicBezTo>
                    <a:pt x="121327" y="73937"/>
                    <a:pt x="118686" y="71297"/>
                    <a:pt x="118686" y="68059"/>
                  </a:cubicBezTo>
                  <a:lnTo>
                    <a:pt x="118686" y="57130"/>
                  </a:lnTo>
                  <a:cubicBezTo>
                    <a:pt x="118686" y="50332"/>
                    <a:pt x="113182" y="44793"/>
                    <a:pt x="106384" y="44793"/>
                  </a:cubicBezTo>
                  <a:cubicBezTo>
                    <a:pt x="99577" y="44793"/>
                    <a:pt x="94082" y="50332"/>
                    <a:pt x="94082" y="57130"/>
                  </a:cubicBezTo>
                  <a:lnTo>
                    <a:pt x="94082" y="90102"/>
                  </a:lnTo>
                  <a:cubicBezTo>
                    <a:pt x="94082" y="91664"/>
                    <a:pt x="92779" y="92930"/>
                    <a:pt x="91218" y="92930"/>
                  </a:cubicBezTo>
                  <a:lnTo>
                    <a:pt x="0" y="92930"/>
                  </a:lnTo>
                </a:path>
              </a:pathLst>
            </a:custGeom>
            <a:noFill/>
            <a:ln w="19050" cap="flat" cmpd="sng">
              <a:solidFill>
                <a:srgbClr val="338987"/>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98" y="1198059"/>
              <a:ext cx="9143897" cy="2975915"/>
            </a:xfrm>
            <a:custGeom>
              <a:avLst/>
              <a:gdLst/>
              <a:ahLst/>
              <a:cxnLst/>
              <a:rect l="l" t="t" r="r" b="b"/>
              <a:pathLst>
                <a:path w="285546" h="92932" fill="none" extrusionOk="0">
                  <a:moveTo>
                    <a:pt x="285545" y="36425"/>
                  </a:moveTo>
                  <a:lnTo>
                    <a:pt x="195630" y="36425"/>
                  </a:lnTo>
                  <a:cubicBezTo>
                    <a:pt x="190429" y="36425"/>
                    <a:pt x="186191" y="32188"/>
                    <a:pt x="186191" y="27023"/>
                  </a:cubicBezTo>
                  <a:lnTo>
                    <a:pt x="186191" y="5835"/>
                  </a:lnTo>
                  <a:cubicBezTo>
                    <a:pt x="186191" y="2606"/>
                    <a:pt x="183587" y="1"/>
                    <a:pt x="180357" y="1"/>
                  </a:cubicBezTo>
                  <a:lnTo>
                    <a:pt x="180089" y="1"/>
                  </a:lnTo>
                  <a:cubicBezTo>
                    <a:pt x="176860" y="1"/>
                    <a:pt x="174219" y="2606"/>
                    <a:pt x="174219" y="5835"/>
                  </a:cubicBezTo>
                  <a:lnTo>
                    <a:pt x="174219" y="52224"/>
                  </a:lnTo>
                  <a:cubicBezTo>
                    <a:pt x="174219" y="59031"/>
                    <a:pt x="168715" y="64527"/>
                    <a:pt x="161917" y="64527"/>
                  </a:cubicBezTo>
                  <a:lnTo>
                    <a:pt x="161659" y="64527"/>
                  </a:lnTo>
                  <a:cubicBezTo>
                    <a:pt x="154888" y="64527"/>
                    <a:pt x="149356" y="59031"/>
                    <a:pt x="149356" y="52224"/>
                  </a:cubicBezTo>
                  <a:lnTo>
                    <a:pt x="149356" y="29628"/>
                  </a:lnTo>
                  <a:cubicBezTo>
                    <a:pt x="149356" y="26389"/>
                    <a:pt x="146716" y="23757"/>
                    <a:pt x="143477" y="23757"/>
                  </a:cubicBezTo>
                  <a:lnTo>
                    <a:pt x="143254" y="23757"/>
                  </a:lnTo>
                  <a:cubicBezTo>
                    <a:pt x="140025" y="23757"/>
                    <a:pt x="137384" y="26389"/>
                    <a:pt x="137384" y="29628"/>
                  </a:cubicBezTo>
                  <a:lnTo>
                    <a:pt x="137384" y="61592"/>
                  </a:lnTo>
                  <a:cubicBezTo>
                    <a:pt x="137384" y="68398"/>
                    <a:pt x="131844" y="73938"/>
                    <a:pt x="125047" y="73938"/>
                  </a:cubicBezTo>
                  <a:lnTo>
                    <a:pt x="124556" y="73938"/>
                  </a:lnTo>
                  <a:cubicBezTo>
                    <a:pt x="117794" y="73938"/>
                    <a:pt x="112254" y="68398"/>
                    <a:pt x="112254" y="61592"/>
                  </a:cubicBezTo>
                  <a:lnTo>
                    <a:pt x="112254" y="50663"/>
                  </a:lnTo>
                  <a:cubicBezTo>
                    <a:pt x="112254" y="47434"/>
                    <a:pt x="109613" y="44793"/>
                    <a:pt x="106384" y="44793"/>
                  </a:cubicBezTo>
                  <a:cubicBezTo>
                    <a:pt x="103145" y="44793"/>
                    <a:pt x="100514" y="47434"/>
                    <a:pt x="100514" y="50663"/>
                  </a:cubicBezTo>
                  <a:lnTo>
                    <a:pt x="100514" y="83635"/>
                  </a:lnTo>
                  <a:cubicBezTo>
                    <a:pt x="100514" y="88765"/>
                    <a:pt x="96348" y="92931"/>
                    <a:pt x="91218" y="92931"/>
                  </a:cubicBezTo>
                  <a:lnTo>
                    <a:pt x="0" y="92931"/>
                  </a:lnTo>
                </a:path>
              </a:pathLst>
            </a:custGeom>
            <a:noFill/>
            <a:ln w="19050" cap="flat" cmpd="sng">
              <a:solidFill>
                <a:srgbClr val="338987"/>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9115399" y="2240776"/>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23"/>
          <p:cNvSpPr/>
          <p:nvPr/>
        </p:nvSpPr>
        <p:spPr>
          <a:xfrm>
            <a:off x="129187" y="1373206"/>
            <a:ext cx="8966253" cy="2979788"/>
          </a:xfrm>
          <a:custGeom>
            <a:avLst/>
            <a:gdLst/>
            <a:ahLst/>
            <a:cxnLst/>
            <a:rect l="l" t="t" r="r" b="b"/>
            <a:pathLst>
              <a:path w="280086" h="93082" extrusionOk="0">
                <a:moveTo>
                  <a:pt x="176191" y="0"/>
                </a:moveTo>
                <a:lnTo>
                  <a:pt x="176191" y="152"/>
                </a:lnTo>
                <a:lnTo>
                  <a:pt x="176637" y="152"/>
                </a:lnTo>
                <a:cubicBezTo>
                  <a:pt x="177083" y="152"/>
                  <a:pt x="177529" y="187"/>
                  <a:pt x="177975" y="223"/>
                </a:cubicBezTo>
                <a:lnTo>
                  <a:pt x="177975" y="80"/>
                </a:lnTo>
                <a:cubicBezTo>
                  <a:pt x="177529" y="36"/>
                  <a:pt x="177083" y="0"/>
                  <a:pt x="176637" y="0"/>
                </a:cubicBezTo>
                <a:close/>
                <a:moveTo>
                  <a:pt x="174407" y="223"/>
                </a:moveTo>
                <a:cubicBezTo>
                  <a:pt x="173809" y="339"/>
                  <a:pt x="173256" y="526"/>
                  <a:pt x="172694" y="785"/>
                </a:cubicBezTo>
                <a:lnTo>
                  <a:pt x="172775" y="892"/>
                </a:lnTo>
                <a:cubicBezTo>
                  <a:pt x="173292" y="669"/>
                  <a:pt x="173845" y="482"/>
                  <a:pt x="174443" y="375"/>
                </a:cubicBezTo>
                <a:lnTo>
                  <a:pt x="174407" y="223"/>
                </a:lnTo>
                <a:close/>
                <a:moveTo>
                  <a:pt x="179724" y="526"/>
                </a:moveTo>
                <a:lnTo>
                  <a:pt x="179688" y="669"/>
                </a:lnTo>
                <a:cubicBezTo>
                  <a:pt x="180241" y="856"/>
                  <a:pt x="180759" y="1115"/>
                  <a:pt x="181285" y="1418"/>
                </a:cubicBezTo>
                <a:lnTo>
                  <a:pt x="181357" y="1303"/>
                </a:lnTo>
                <a:cubicBezTo>
                  <a:pt x="180839" y="972"/>
                  <a:pt x="180277" y="705"/>
                  <a:pt x="179724" y="526"/>
                </a:cubicBezTo>
                <a:close/>
                <a:moveTo>
                  <a:pt x="171133" y="1677"/>
                </a:moveTo>
                <a:cubicBezTo>
                  <a:pt x="170651" y="2007"/>
                  <a:pt x="170170" y="2382"/>
                  <a:pt x="169759" y="2828"/>
                </a:cubicBezTo>
                <a:lnTo>
                  <a:pt x="169875" y="2935"/>
                </a:lnTo>
                <a:cubicBezTo>
                  <a:pt x="170277" y="2489"/>
                  <a:pt x="170723" y="2123"/>
                  <a:pt x="171213" y="1784"/>
                </a:cubicBezTo>
                <a:lnTo>
                  <a:pt x="171133" y="1677"/>
                </a:lnTo>
                <a:close/>
                <a:moveTo>
                  <a:pt x="182766" y="2382"/>
                </a:moveTo>
                <a:lnTo>
                  <a:pt x="182695" y="2453"/>
                </a:lnTo>
                <a:cubicBezTo>
                  <a:pt x="183141" y="2864"/>
                  <a:pt x="183515" y="3310"/>
                  <a:pt x="183881" y="3791"/>
                </a:cubicBezTo>
                <a:lnTo>
                  <a:pt x="183997" y="3684"/>
                </a:lnTo>
                <a:cubicBezTo>
                  <a:pt x="183623" y="3203"/>
                  <a:pt x="183212" y="2757"/>
                  <a:pt x="182766" y="2382"/>
                </a:cubicBezTo>
                <a:close/>
                <a:moveTo>
                  <a:pt x="168644" y="4238"/>
                </a:moveTo>
                <a:cubicBezTo>
                  <a:pt x="168350" y="4764"/>
                  <a:pt x="168046" y="5281"/>
                  <a:pt x="167868" y="5834"/>
                </a:cubicBezTo>
                <a:lnTo>
                  <a:pt x="167975" y="5915"/>
                </a:lnTo>
                <a:cubicBezTo>
                  <a:pt x="168198" y="5353"/>
                  <a:pt x="168457" y="4835"/>
                  <a:pt x="168796" y="4318"/>
                </a:cubicBezTo>
                <a:lnTo>
                  <a:pt x="168644" y="4238"/>
                </a:lnTo>
                <a:close/>
                <a:moveTo>
                  <a:pt x="184925" y="5246"/>
                </a:moveTo>
                <a:lnTo>
                  <a:pt x="184773" y="5281"/>
                </a:lnTo>
                <a:cubicBezTo>
                  <a:pt x="185041" y="5834"/>
                  <a:pt x="185264" y="6396"/>
                  <a:pt x="185371" y="6950"/>
                </a:cubicBezTo>
                <a:lnTo>
                  <a:pt x="185523" y="6914"/>
                </a:lnTo>
                <a:cubicBezTo>
                  <a:pt x="185371" y="6361"/>
                  <a:pt x="185184" y="5763"/>
                  <a:pt x="184925" y="5246"/>
                </a:cubicBezTo>
                <a:close/>
                <a:moveTo>
                  <a:pt x="167377" y="7583"/>
                </a:moveTo>
                <a:cubicBezTo>
                  <a:pt x="167270" y="8109"/>
                  <a:pt x="167235" y="8627"/>
                  <a:pt x="167235" y="9144"/>
                </a:cubicBezTo>
                <a:lnTo>
                  <a:pt x="167235" y="9367"/>
                </a:lnTo>
                <a:lnTo>
                  <a:pt x="167377" y="9367"/>
                </a:lnTo>
                <a:lnTo>
                  <a:pt x="167377" y="9144"/>
                </a:lnTo>
                <a:cubicBezTo>
                  <a:pt x="167377" y="8627"/>
                  <a:pt x="167422" y="8109"/>
                  <a:pt x="167529" y="7583"/>
                </a:cubicBezTo>
                <a:close/>
                <a:moveTo>
                  <a:pt x="185630" y="8698"/>
                </a:moveTo>
                <a:cubicBezTo>
                  <a:pt x="185665" y="8850"/>
                  <a:pt x="185665" y="9001"/>
                  <a:pt x="185665" y="9144"/>
                </a:cubicBezTo>
                <a:lnTo>
                  <a:pt x="185665" y="10482"/>
                </a:lnTo>
                <a:lnTo>
                  <a:pt x="185817" y="10482"/>
                </a:lnTo>
                <a:lnTo>
                  <a:pt x="185817" y="9144"/>
                </a:lnTo>
                <a:cubicBezTo>
                  <a:pt x="185817" y="9001"/>
                  <a:pt x="185817" y="8850"/>
                  <a:pt x="185781" y="8698"/>
                </a:cubicBezTo>
                <a:close/>
                <a:moveTo>
                  <a:pt x="167235" y="11151"/>
                </a:moveTo>
                <a:lnTo>
                  <a:pt x="167235" y="12936"/>
                </a:lnTo>
                <a:lnTo>
                  <a:pt x="167377" y="12936"/>
                </a:lnTo>
                <a:lnTo>
                  <a:pt x="167377" y="11151"/>
                </a:lnTo>
                <a:close/>
                <a:moveTo>
                  <a:pt x="185665" y="12266"/>
                </a:moveTo>
                <a:lnTo>
                  <a:pt x="185665" y="14051"/>
                </a:lnTo>
                <a:lnTo>
                  <a:pt x="185817" y="14051"/>
                </a:lnTo>
                <a:lnTo>
                  <a:pt x="185817" y="12266"/>
                </a:lnTo>
                <a:close/>
                <a:moveTo>
                  <a:pt x="167235" y="14720"/>
                </a:moveTo>
                <a:lnTo>
                  <a:pt x="167235" y="16504"/>
                </a:lnTo>
                <a:lnTo>
                  <a:pt x="167377" y="16504"/>
                </a:lnTo>
                <a:lnTo>
                  <a:pt x="167377" y="14720"/>
                </a:lnTo>
                <a:close/>
                <a:moveTo>
                  <a:pt x="185665" y="15835"/>
                </a:moveTo>
                <a:lnTo>
                  <a:pt x="185665" y="17619"/>
                </a:lnTo>
                <a:lnTo>
                  <a:pt x="185817" y="17619"/>
                </a:lnTo>
                <a:lnTo>
                  <a:pt x="185817" y="15835"/>
                </a:lnTo>
                <a:close/>
                <a:moveTo>
                  <a:pt x="167235" y="18288"/>
                </a:moveTo>
                <a:lnTo>
                  <a:pt x="167235" y="20072"/>
                </a:lnTo>
                <a:lnTo>
                  <a:pt x="167377" y="20072"/>
                </a:lnTo>
                <a:lnTo>
                  <a:pt x="167377" y="18288"/>
                </a:lnTo>
                <a:close/>
                <a:moveTo>
                  <a:pt x="185665" y="19403"/>
                </a:moveTo>
                <a:lnTo>
                  <a:pt x="185665" y="21187"/>
                </a:lnTo>
                <a:lnTo>
                  <a:pt x="185817" y="21187"/>
                </a:lnTo>
                <a:lnTo>
                  <a:pt x="185817" y="19403"/>
                </a:lnTo>
                <a:close/>
                <a:moveTo>
                  <a:pt x="167235" y="21857"/>
                </a:moveTo>
                <a:lnTo>
                  <a:pt x="167235" y="23641"/>
                </a:lnTo>
                <a:lnTo>
                  <a:pt x="167377" y="23641"/>
                </a:lnTo>
                <a:lnTo>
                  <a:pt x="167377" y="21857"/>
                </a:lnTo>
                <a:close/>
                <a:moveTo>
                  <a:pt x="139205" y="23757"/>
                </a:moveTo>
                <a:cubicBezTo>
                  <a:pt x="138607" y="23792"/>
                  <a:pt x="138018" y="23864"/>
                  <a:pt x="137456" y="24015"/>
                </a:cubicBezTo>
                <a:lnTo>
                  <a:pt x="137456" y="24167"/>
                </a:lnTo>
                <a:cubicBezTo>
                  <a:pt x="138054" y="24015"/>
                  <a:pt x="138652" y="23944"/>
                  <a:pt x="139240" y="23899"/>
                </a:cubicBezTo>
                <a:lnTo>
                  <a:pt x="139205" y="23757"/>
                </a:lnTo>
                <a:close/>
                <a:moveTo>
                  <a:pt x="141025" y="23828"/>
                </a:moveTo>
                <a:lnTo>
                  <a:pt x="140989" y="23980"/>
                </a:lnTo>
                <a:cubicBezTo>
                  <a:pt x="141587" y="24087"/>
                  <a:pt x="142140" y="24203"/>
                  <a:pt x="142702" y="24390"/>
                </a:cubicBezTo>
                <a:lnTo>
                  <a:pt x="142773" y="24274"/>
                </a:lnTo>
                <a:cubicBezTo>
                  <a:pt x="142220" y="24051"/>
                  <a:pt x="141622" y="23944"/>
                  <a:pt x="141025" y="23828"/>
                </a:cubicBezTo>
                <a:close/>
                <a:moveTo>
                  <a:pt x="185665" y="22972"/>
                </a:moveTo>
                <a:lnTo>
                  <a:pt x="185665" y="24756"/>
                </a:lnTo>
                <a:lnTo>
                  <a:pt x="185817" y="24756"/>
                </a:lnTo>
                <a:lnTo>
                  <a:pt x="185817" y="22972"/>
                </a:lnTo>
                <a:close/>
                <a:moveTo>
                  <a:pt x="135752" y="24569"/>
                </a:moveTo>
                <a:cubicBezTo>
                  <a:pt x="135190" y="24836"/>
                  <a:pt x="134673" y="25131"/>
                  <a:pt x="134191" y="25505"/>
                </a:cubicBezTo>
                <a:lnTo>
                  <a:pt x="134262" y="25612"/>
                </a:lnTo>
                <a:cubicBezTo>
                  <a:pt x="134744" y="25282"/>
                  <a:pt x="135262" y="24979"/>
                  <a:pt x="135788" y="24720"/>
                </a:cubicBezTo>
                <a:lnTo>
                  <a:pt x="135752" y="24569"/>
                </a:lnTo>
                <a:close/>
                <a:moveTo>
                  <a:pt x="144406" y="25015"/>
                </a:moveTo>
                <a:lnTo>
                  <a:pt x="144334" y="25131"/>
                </a:lnTo>
                <a:cubicBezTo>
                  <a:pt x="144816" y="25425"/>
                  <a:pt x="145298" y="25800"/>
                  <a:pt x="145744" y="26174"/>
                </a:cubicBezTo>
                <a:lnTo>
                  <a:pt x="145860" y="26058"/>
                </a:lnTo>
                <a:cubicBezTo>
                  <a:pt x="145414" y="25648"/>
                  <a:pt x="144932" y="25318"/>
                  <a:pt x="144406" y="25015"/>
                </a:cubicBezTo>
                <a:close/>
                <a:moveTo>
                  <a:pt x="167235" y="25425"/>
                </a:moveTo>
                <a:lnTo>
                  <a:pt x="167235" y="27209"/>
                </a:lnTo>
                <a:lnTo>
                  <a:pt x="167377" y="27209"/>
                </a:lnTo>
                <a:lnTo>
                  <a:pt x="167377" y="25425"/>
                </a:lnTo>
                <a:close/>
                <a:moveTo>
                  <a:pt x="132853" y="26656"/>
                </a:moveTo>
                <a:cubicBezTo>
                  <a:pt x="132442" y="27102"/>
                  <a:pt x="132068" y="27584"/>
                  <a:pt x="131738" y="28101"/>
                </a:cubicBezTo>
                <a:lnTo>
                  <a:pt x="131880" y="28182"/>
                </a:lnTo>
                <a:cubicBezTo>
                  <a:pt x="132184" y="27691"/>
                  <a:pt x="132550" y="27209"/>
                  <a:pt x="132960" y="26763"/>
                </a:cubicBezTo>
                <a:lnTo>
                  <a:pt x="132853" y="26656"/>
                </a:lnTo>
                <a:close/>
                <a:moveTo>
                  <a:pt x="185665" y="26540"/>
                </a:moveTo>
                <a:lnTo>
                  <a:pt x="185665" y="28324"/>
                </a:lnTo>
                <a:lnTo>
                  <a:pt x="185817" y="28324"/>
                </a:lnTo>
                <a:lnTo>
                  <a:pt x="185817" y="26540"/>
                </a:lnTo>
                <a:close/>
                <a:moveTo>
                  <a:pt x="147082" y="27361"/>
                </a:moveTo>
                <a:lnTo>
                  <a:pt x="146975" y="27468"/>
                </a:lnTo>
                <a:cubicBezTo>
                  <a:pt x="147305" y="27914"/>
                  <a:pt x="147644" y="28440"/>
                  <a:pt x="147903" y="28958"/>
                </a:cubicBezTo>
                <a:lnTo>
                  <a:pt x="148019" y="28922"/>
                </a:lnTo>
                <a:cubicBezTo>
                  <a:pt x="147751" y="28360"/>
                  <a:pt x="147457" y="27843"/>
                  <a:pt x="147082" y="27361"/>
                </a:cubicBezTo>
                <a:close/>
                <a:moveTo>
                  <a:pt x="167235" y="28993"/>
                </a:moveTo>
                <a:lnTo>
                  <a:pt x="167235" y="30778"/>
                </a:lnTo>
                <a:lnTo>
                  <a:pt x="167377" y="30778"/>
                </a:lnTo>
                <a:lnTo>
                  <a:pt x="167377" y="28993"/>
                </a:lnTo>
                <a:close/>
                <a:moveTo>
                  <a:pt x="130953" y="29698"/>
                </a:moveTo>
                <a:cubicBezTo>
                  <a:pt x="130730" y="30260"/>
                  <a:pt x="130578" y="30858"/>
                  <a:pt x="130507" y="31447"/>
                </a:cubicBezTo>
                <a:lnTo>
                  <a:pt x="130658" y="31482"/>
                </a:lnTo>
                <a:cubicBezTo>
                  <a:pt x="130730" y="30894"/>
                  <a:pt x="130881" y="30296"/>
                  <a:pt x="131104" y="29778"/>
                </a:cubicBezTo>
                <a:lnTo>
                  <a:pt x="130953" y="29698"/>
                </a:lnTo>
                <a:close/>
                <a:moveTo>
                  <a:pt x="185665" y="30108"/>
                </a:moveTo>
                <a:lnTo>
                  <a:pt x="185665" y="30332"/>
                </a:lnTo>
                <a:cubicBezTo>
                  <a:pt x="185665" y="30858"/>
                  <a:pt x="185710" y="31375"/>
                  <a:pt x="185853" y="31893"/>
                </a:cubicBezTo>
                <a:lnTo>
                  <a:pt x="186004" y="31857"/>
                </a:lnTo>
                <a:cubicBezTo>
                  <a:pt x="185853" y="31375"/>
                  <a:pt x="185817" y="30858"/>
                  <a:pt x="185817" y="30332"/>
                </a:cubicBezTo>
                <a:lnTo>
                  <a:pt x="185817" y="30108"/>
                </a:lnTo>
                <a:close/>
                <a:moveTo>
                  <a:pt x="148643" y="30590"/>
                </a:moveTo>
                <a:lnTo>
                  <a:pt x="148500" y="30635"/>
                </a:lnTo>
                <a:cubicBezTo>
                  <a:pt x="148643" y="31188"/>
                  <a:pt x="148759" y="31786"/>
                  <a:pt x="148795" y="32374"/>
                </a:cubicBezTo>
                <a:lnTo>
                  <a:pt x="148946" y="32339"/>
                </a:lnTo>
                <a:cubicBezTo>
                  <a:pt x="148911" y="31750"/>
                  <a:pt x="148795" y="31152"/>
                  <a:pt x="148643" y="30590"/>
                </a:cubicBezTo>
                <a:close/>
                <a:moveTo>
                  <a:pt x="167235" y="32562"/>
                </a:moveTo>
                <a:lnTo>
                  <a:pt x="167235" y="34346"/>
                </a:lnTo>
                <a:lnTo>
                  <a:pt x="167377" y="34346"/>
                </a:lnTo>
                <a:lnTo>
                  <a:pt x="167377" y="32562"/>
                </a:lnTo>
                <a:close/>
                <a:moveTo>
                  <a:pt x="186638" y="33490"/>
                </a:moveTo>
                <a:lnTo>
                  <a:pt x="186522" y="33570"/>
                </a:lnTo>
                <a:cubicBezTo>
                  <a:pt x="186825" y="34087"/>
                  <a:pt x="187191" y="34569"/>
                  <a:pt x="187637" y="34979"/>
                </a:cubicBezTo>
                <a:lnTo>
                  <a:pt x="187753" y="34872"/>
                </a:lnTo>
                <a:cubicBezTo>
                  <a:pt x="187307" y="34498"/>
                  <a:pt x="186932" y="34016"/>
                  <a:pt x="186638" y="33490"/>
                </a:cubicBezTo>
                <a:close/>
                <a:moveTo>
                  <a:pt x="130355" y="33231"/>
                </a:moveTo>
                <a:lnTo>
                  <a:pt x="130355" y="35015"/>
                </a:lnTo>
                <a:lnTo>
                  <a:pt x="130507" y="35015"/>
                </a:lnTo>
                <a:lnTo>
                  <a:pt x="130507" y="33231"/>
                </a:lnTo>
                <a:close/>
                <a:moveTo>
                  <a:pt x="148795" y="34159"/>
                </a:moveTo>
                <a:lnTo>
                  <a:pt x="148795" y="35943"/>
                </a:lnTo>
                <a:lnTo>
                  <a:pt x="148946" y="35943"/>
                </a:lnTo>
                <a:lnTo>
                  <a:pt x="148946" y="34159"/>
                </a:lnTo>
                <a:close/>
                <a:moveTo>
                  <a:pt x="189198" y="35871"/>
                </a:moveTo>
                <a:lnTo>
                  <a:pt x="189127" y="36023"/>
                </a:lnTo>
                <a:cubicBezTo>
                  <a:pt x="189644" y="36282"/>
                  <a:pt x="190242" y="36433"/>
                  <a:pt x="190840" y="36541"/>
                </a:cubicBezTo>
                <a:lnTo>
                  <a:pt x="190875" y="36389"/>
                </a:lnTo>
                <a:cubicBezTo>
                  <a:pt x="190278" y="36318"/>
                  <a:pt x="189725" y="36130"/>
                  <a:pt x="189198" y="35871"/>
                </a:cubicBezTo>
                <a:close/>
                <a:moveTo>
                  <a:pt x="192624" y="36469"/>
                </a:moveTo>
                <a:lnTo>
                  <a:pt x="192624" y="36612"/>
                </a:lnTo>
                <a:lnTo>
                  <a:pt x="194408" y="36612"/>
                </a:lnTo>
                <a:lnTo>
                  <a:pt x="194408" y="36469"/>
                </a:lnTo>
                <a:close/>
                <a:moveTo>
                  <a:pt x="196192" y="36469"/>
                </a:moveTo>
                <a:lnTo>
                  <a:pt x="196192" y="36612"/>
                </a:lnTo>
                <a:lnTo>
                  <a:pt x="197976" y="36612"/>
                </a:lnTo>
                <a:lnTo>
                  <a:pt x="197976" y="36469"/>
                </a:lnTo>
                <a:close/>
                <a:moveTo>
                  <a:pt x="199761" y="36469"/>
                </a:moveTo>
                <a:lnTo>
                  <a:pt x="199761" y="36612"/>
                </a:lnTo>
                <a:lnTo>
                  <a:pt x="201545" y="36612"/>
                </a:lnTo>
                <a:lnTo>
                  <a:pt x="201545" y="36469"/>
                </a:lnTo>
                <a:close/>
                <a:moveTo>
                  <a:pt x="203329" y="36469"/>
                </a:moveTo>
                <a:lnTo>
                  <a:pt x="203329" y="36612"/>
                </a:lnTo>
                <a:lnTo>
                  <a:pt x="205113" y="36612"/>
                </a:lnTo>
                <a:lnTo>
                  <a:pt x="205113" y="36469"/>
                </a:lnTo>
                <a:close/>
                <a:moveTo>
                  <a:pt x="206898" y="36469"/>
                </a:moveTo>
                <a:lnTo>
                  <a:pt x="206898" y="36612"/>
                </a:lnTo>
                <a:lnTo>
                  <a:pt x="208682" y="36612"/>
                </a:lnTo>
                <a:lnTo>
                  <a:pt x="208682" y="36469"/>
                </a:lnTo>
                <a:close/>
                <a:moveTo>
                  <a:pt x="210466" y="36469"/>
                </a:moveTo>
                <a:lnTo>
                  <a:pt x="210466" y="36612"/>
                </a:lnTo>
                <a:lnTo>
                  <a:pt x="212286" y="36612"/>
                </a:lnTo>
                <a:lnTo>
                  <a:pt x="212286" y="36469"/>
                </a:lnTo>
                <a:close/>
                <a:moveTo>
                  <a:pt x="214070" y="36469"/>
                </a:moveTo>
                <a:lnTo>
                  <a:pt x="214070" y="36612"/>
                </a:lnTo>
                <a:lnTo>
                  <a:pt x="215854" y="36612"/>
                </a:lnTo>
                <a:lnTo>
                  <a:pt x="215854" y="36469"/>
                </a:lnTo>
                <a:close/>
                <a:moveTo>
                  <a:pt x="217638" y="36469"/>
                </a:moveTo>
                <a:lnTo>
                  <a:pt x="217638" y="36612"/>
                </a:lnTo>
                <a:lnTo>
                  <a:pt x="219423" y="36612"/>
                </a:lnTo>
                <a:lnTo>
                  <a:pt x="219423" y="36469"/>
                </a:lnTo>
                <a:close/>
                <a:moveTo>
                  <a:pt x="221207" y="36469"/>
                </a:moveTo>
                <a:lnTo>
                  <a:pt x="221207" y="36612"/>
                </a:lnTo>
                <a:lnTo>
                  <a:pt x="222991" y="36612"/>
                </a:lnTo>
                <a:lnTo>
                  <a:pt x="222991" y="36469"/>
                </a:lnTo>
                <a:close/>
                <a:moveTo>
                  <a:pt x="224775" y="36469"/>
                </a:moveTo>
                <a:lnTo>
                  <a:pt x="224775" y="36612"/>
                </a:lnTo>
                <a:lnTo>
                  <a:pt x="226560" y="36612"/>
                </a:lnTo>
                <a:lnTo>
                  <a:pt x="226560" y="36469"/>
                </a:lnTo>
                <a:close/>
                <a:moveTo>
                  <a:pt x="228344" y="36469"/>
                </a:moveTo>
                <a:lnTo>
                  <a:pt x="228344" y="36612"/>
                </a:lnTo>
                <a:lnTo>
                  <a:pt x="230128" y="36612"/>
                </a:lnTo>
                <a:lnTo>
                  <a:pt x="230128" y="36469"/>
                </a:lnTo>
                <a:close/>
                <a:moveTo>
                  <a:pt x="231912" y="36469"/>
                </a:moveTo>
                <a:lnTo>
                  <a:pt x="231912" y="36612"/>
                </a:lnTo>
                <a:lnTo>
                  <a:pt x="233696" y="36612"/>
                </a:lnTo>
                <a:lnTo>
                  <a:pt x="233696" y="36469"/>
                </a:lnTo>
                <a:close/>
                <a:moveTo>
                  <a:pt x="235481" y="36469"/>
                </a:moveTo>
                <a:lnTo>
                  <a:pt x="235481" y="36612"/>
                </a:lnTo>
                <a:lnTo>
                  <a:pt x="237265" y="36612"/>
                </a:lnTo>
                <a:lnTo>
                  <a:pt x="237265" y="36469"/>
                </a:lnTo>
                <a:close/>
                <a:moveTo>
                  <a:pt x="239049" y="36469"/>
                </a:moveTo>
                <a:lnTo>
                  <a:pt x="239049" y="36612"/>
                </a:lnTo>
                <a:lnTo>
                  <a:pt x="240833" y="36612"/>
                </a:lnTo>
                <a:lnTo>
                  <a:pt x="240833" y="36469"/>
                </a:lnTo>
                <a:close/>
                <a:moveTo>
                  <a:pt x="242617" y="36469"/>
                </a:moveTo>
                <a:lnTo>
                  <a:pt x="242617" y="36612"/>
                </a:lnTo>
                <a:lnTo>
                  <a:pt x="244402" y="36612"/>
                </a:lnTo>
                <a:lnTo>
                  <a:pt x="244402" y="36469"/>
                </a:lnTo>
                <a:close/>
                <a:moveTo>
                  <a:pt x="246186" y="36469"/>
                </a:moveTo>
                <a:lnTo>
                  <a:pt x="246186" y="36612"/>
                </a:lnTo>
                <a:lnTo>
                  <a:pt x="247970" y="36612"/>
                </a:lnTo>
                <a:lnTo>
                  <a:pt x="247970" y="36469"/>
                </a:lnTo>
                <a:close/>
                <a:moveTo>
                  <a:pt x="249754" y="36469"/>
                </a:moveTo>
                <a:lnTo>
                  <a:pt x="249754" y="36612"/>
                </a:lnTo>
                <a:lnTo>
                  <a:pt x="251538" y="36612"/>
                </a:lnTo>
                <a:lnTo>
                  <a:pt x="251538" y="36469"/>
                </a:lnTo>
                <a:close/>
                <a:moveTo>
                  <a:pt x="253323" y="36469"/>
                </a:moveTo>
                <a:lnTo>
                  <a:pt x="253323" y="36612"/>
                </a:lnTo>
                <a:lnTo>
                  <a:pt x="255107" y="36612"/>
                </a:lnTo>
                <a:lnTo>
                  <a:pt x="255107" y="36469"/>
                </a:lnTo>
                <a:close/>
                <a:moveTo>
                  <a:pt x="256891" y="36469"/>
                </a:moveTo>
                <a:lnTo>
                  <a:pt x="256891" y="36612"/>
                </a:lnTo>
                <a:lnTo>
                  <a:pt x="258675" y="36612"/>
                </a:lnTo>
                <a:lnTo>
                  <a:pt x="258675" y="36469"/>
                </a:lnTo>
                <a:close/>
                <a:moveTo>
                  <a:pt x="260459" y="36469"/>
                </a:moveTo>
                <a:lnTo>
                  <a:pt x="260459" y="36612"/>
                </a:lnTo>
                <a:lnTo>
                  <a:pt x="262244" y="36612"/>
                </a:lnTo>
                <a:lnTo>
                  <a:pt x="262244" y="36469"/>
                </a:lnTo>
                <a:close/>
                <a:moveTo>
                  <a:pt x="264028" y="36469"/>
                </a:moveTo>
                <a:lnTo>
                  <a:pt x="264028" y="36612"/>
                </a:lnTo>
                <a:lnTo>
                  <a:pt x="265812" y="36612"/>
                </a:lnTo>
                <a:lnTo>
                  <a:pt x="265812" y="36469"/>
                </a:lnTo>
                <a:close/>
                <a:moveTo>
                  <a:pt x="267596" y="36469"/>
                </a:moveTo>
                <a:lnTo>
                  <a:pt x="267596" y="36612"/>
                </a:lnTo>
                <a:lnTo>
                  <a:pt x="269381" y="36612"/>
                </a:lnTo>
                <a:lnTo>
                  <a:pt x="269381" y="36469"/>
                </a:lnTo>
                <a:close/>
                <a:moveTo>
                  <a:pt x="271165" y="36469"/>
                </a:moveTo>
                <a:lnTo>
                  <a:pt x="271165" y="36612"/>
                </a:lnTo>
                <a:lnTo>
                  <a:pt x="272949" y="36612"/>
                </a:lnTo>
                <a:lnTo>
                  <a:pt x="272949" y="36469"/>
                </a:lnTo>
                <a:close/>
                <a:moveTo>
                  <a:pt x="274733" y="36469"/>
                </a:moveTo>
                <a:lnTo>
                  <a:pt x="274733" y="36612"/>
                </a:lnTo>
                <a:lnTo>
                  <a:pt x="276517" y="36612"/>
                </a:lnTo>
                <a:lnTo>
                  <a:pt x="276517" y="36469"/>
                </a:lnTo>
                <a:close/>
                <a:moveTo>
                  <a:pt x="278302" y="36469"/>
                </a:moveTo>
                <a:lnTo>
                  <a:pt x="278302" y="36612"/>
                </a:lnTo>
                <a:lnTo>
                  <a:pt x="280086" y="36612"/>
                </a:lnTo>
                <a:lnTo>
                  <a:pt x="280086" y="36469"/>
                </a:lnTo>
                <a:close/>
                <a:moveTo>
                  <a:pt x="167235" y="36130"/>
                </a:moveTo>
                <a:lnTo>
                  <a:pt x="167235" y="37914"/>
                </a:lnTo>
                <a:lnTo>
                  <a:pt x="167377" y="37914"/>
                </a:lnTo>
                <a:lnTo>
                  <a:pt x="167377" y="36130"/>
                </a:lnTo>
                <a:close/>
                <a:moveTo>
                  <a:pt x="130355" y="36799"/>
                </a:moveTo>
                <a:lnTo>
                  <a:pt x="130355" y="38583"/>
                </a:lnTo>
                <a:lnTo>
                  <a:pt x="130507" y="38583"/>
                </a:lnTo>
                <a:lnTo>
                  <a:pt x="130507" y="36799"/>
                </a:lnTo>
                <a:close/>
                <a:moveTo>
                  <a:pt x="148795" y="37727"/>
                </a:moveTo>
                <a:lnTo>
                  <a:pt x="148795" y="39511"/>
                </a:lnTo>
                <a:lnTo>
                  <a:pt x="148946" y="39511"/>
                </a:lnTo>
                <a:lnTo>
                  <a:pt x="148946" y="37727"/>
                </a:lnTo>
                <a:close/>
                <a:moveTo>
                  <a:pt x="167235" y="39699"/>
                </a:moveTo>
                <a:lnTo>
                  <a:pt x="167235" y="41483"/>
                </a:lnTo>
                <a:lnTo>
                  <a:pt x="167377" y="41483"/>
                </a:lnTo>
                <a:lnTo>
                  <a:pt x="167377" y="39699"/>
                </a:lnTo>
                <a:close/>
                <a:moveTo>
                  <a:pt x="130355" y="40368"/>
                </a:moveTo>
                <a:lnTo>
                  <a:pt x="130355" y="42152"/>
                </a:lnTo>
                <a:lnTo>
                  <a:pt x="130507" y="42152"/>
                </a:lnTo>
                <a:lnTo>
                  <a:pt x="130507" y="40368"/>
                </a:lnTo>
                <a:close/>
                <a:moveTo>
                  <a:pt x="148795" y="41295"/>
                </a:moveTo>
                <a:lnTo>
                  <a:pt x="148795" y="43080"/>
                </a:lnTo>
                <a:lnTo>
                  <a:pt x="148946" y="43080"/>
                </a:lnTo>
                <a:lnTo>
                  <a:pt x="148946" y="41295"/>
                </a:lnTo>
                <a:close/>
                <a:moveTo>
                  <a:pt x="167235" y="43267"/>
                </a:moveTo>
                <a:lnTo>
                  <a:pt x="167235" y="45051"/>
                </a:lnTo>
                <a:lnTo>
                  <a:pt x="167377" y="45051"/>
                </a:lnTo>
                <a:lnTo>
                  <a:pt x="167377" y="43267"/>
                </a:lnTo>
                <a:close/>
                <a:moveTo>
                  <a:pt x="102967" y="44792"/>
                </a:moveTo>
                <a:cubicBezTo>
                  <a:pt x="102370" y="44792"/>
                  <a:pt x="101772" y="44828"/>
                  <a:pt x="101183" y="44944"/>
                </a:cubicBezTo>
                <a:lnTo>
                  <a:pt x="101183" y="45087"/>
                </a:lnTo>
                <a:cubicBezTo>
                  <a:pt x="101772" y="44980"/>
                  <a:pt x="102370" y="44944"/>
                  <a:pt x="102967" y="44944"/>
                </a:cubicBezTo>
                <a:lnTo>
                  <a:pt x="102967" y="44792"/>
                </a:lnTo>
                <a:close/>
                <a:moveTo>
                  <a:pt x="130355" y="43936"/>
                </a:moveTo>
                <a:lnTo>
                  <a:pt x="130355" y="45720"/>
                </a:lnTo>
                <a:lnTo>
                  <a:pt x="130507" y="45720"/>
                </a:lnTo>
                <a:lnTo>
                  <a:pt x="130507" y="43936"/>
                </a:lnTo>
                <a:close/>
                <a:moveTo>
                  <a:pt x="104752" y="45051"/>
                </a:moveTo>
                <a:lnTo>
                  <a:pt x="104707" y="45203"/>
                </a:lnTo>
                <a:cubicBezTo>
                  <a:pt x="105305" y="45310"/>
                  <a:pt x="105867" y="45497"/>
                  <a:pt x="106384" y="45756"/>
                </a:cubicBezTo>
                <a:lnTo>
                  <a:pt x="106455" y="45613"/>
                </a:lnTo>
                <a:cubicBezTo>
                  <a:pt x="105902" y="45354"/>
                  <a:pt x="105340" y="45167"/>
                  <a:pt x="104752" y="45051"/>
                </a:cubicBezTo>
                <a:close/>
                <a:moveTo>
                  <a:pt x="99435" y="45390"/>
                </a:moveTo>
                <a:cubicBezTo>
                  <a:pt x="98873" y="45613"/>
                  <a:pt x="98355" y="45872"/>
                  <a:pt x="97838" y="46202"/>
                </a:cubicBezTo>
                <a:lnTo>
                  <a:pt x="97909" y="46318"/>
                </a:lnTo>
                <a:cubicBezTo>
                  <a:pt x="98391" y="46024"/>
                  <a:pt x="98953" y="45756"/>
                  <a:pt x="99506" y="45533"/>
                </a:cubicBezTo>
                <a:lnTo>
                  <a:pt x="99435" y="45390"/>
                </a:lnTo>
                <a:close/>
                <a:moveTo>
                  <a:pt x="148795" y="44864"/>
                </a:moveTo>
                <a:lnTo>
                  <a:pt x="148795" y="46648"/>
                </a:lnTo>
                <a:lnTo>
                  <a:pt x="148946" y="46648"/>
                </a:lnTo>
                <a:lnTo>
                  <a:pt x="148946" y="44864"/>
                </a:lnTo>
                <a:close/>
                <a:moveTo>
                  <a:pt x="108017" y="46505"/>
                </a:moveTo>
                <a:lnTo>
                  <a:pt x="107910" y="46612"/>
                </a:lnTo>
                <a:cubicBezTo>
                  <a:pt x="108391" y="46987"/>
                  <a:pt x="108837" y="47362"/>
                  <a:pt x="109248" y="47808"/>
                </a:cubicBezTo>
                <a:lnTo>
                  <a:pt x="109355" y="47692"/>
                </a:lnTo>
                <a:cubicBezTo>
                  <a:pt x="108944" y="47246"/>
                  <a:pt x="108498" y="46871"/>
                  <a:pt x="108017" y="46505"/>
                </a:cubicBezTo>
                <a:close/>
                <a:moveTo>
                  <a:pt x="167235" y="46835"/>
                </a:moveTo>
                <a:lnTo>
                  <a:pt x="167235" y="48620"/>
                </a:lnTo>
                <a:lnTo>
                  <a:pt x="167377" y="48620"/>
                </a:lnTo>
                <a:lnTo>
                  <a:pt x="167377" y="46835"/>
                </a:lnTo>
                <a:close/>
                <a:moveTo>
                  <a:pt x="96419" y="47281"/>
                </a:moveTo>
                <a:cubicBezTo>
                  <a:pt x="95973" y="47692"/>
                  <a:pt x="95563" y="48138"/>
                  <a:pt x="95233" y="48655"/>
                </a:cubicBezTo>
                <a:lnTo>
                  <a:pt x="95340" y="48736"/>
                </a:lnTo>
                <a:cubicBezTo>
                  <a:pt x="95679" y="48254"/>
                  <a:pt x="96089" y="47808"/>
                  <a:pt x="96500" y="47397"/>
                </a:cubicBezTo>
                <a:lnTo>
                  <a:pt x="96419" y="47281"/>
                </a:lnTo>
                <a:close/>
                <a:moveTo>
                  <a:pt x="130355" y="47504"/>
                </a:moveTo>
                <a:lnTo>
                  <a:pt x="130355" y="49289"/>
                </a:lnTo>
                <a:lnTo>
                  <a:pt x="130507" y="49289"/>
                </a:lnTo>
                <a:lnTo>
                  <a:pt x="130507" y="47504"/>
                </a:lnTo>
                <a:close/>
                <a:moveTo>
                  <a:pt x="148795" y="48432"/>
                </a:moveTo>
                <a:lnTo>
                  <a:pt x="148795" y="50216"/>
                </a:lnTo>
                <a:lnTo>
                  <a:pt x="148946" y="50216"/>
                </a:lnTo>
                <a:lnTo>
                  <a:pt x="148946" y="48432"/>
                </a:lnTo>
                <a:close/>
                <a:moveTo>
                  <a:pt x="110470" y="49101"/>
                </a:moveTo>
                <a:lnTo>
                  <a:pt x="110327" y="49182"/>
                </a:lnTo>
                <a:cubicBezTo>
                  <a:pt x="110657" y="49699"/>
                  <a:pt x="110916" y="50216"/>
                  <a:pt x="111103" y="50778"/>
                </a:cubicBezTo>
                <a:lnTo>
                  <a:pt x="111255" y="50707"/>
                </a:lnTo>
                <a:cubicBezTo>
                  <a:pt x="111032" y="50145"/>
                  <a:pt x="110773" y="49628"/>
                  <a:pt x="110470" y="49101"/>
                </a:cubicBezTo>
                <a:close/>
                <a:moveTo>
                  <a:pt x="94341" y="50181"/>
                </a:moveTo>
                <a:cubicBezTo>
                  <a:pt x="94082" y="50743"/>
                  <a:pt x="93895" y="51296"/>
                  <a:pt x="93743" y="51894"/>
                </a:cubicBezTo>
                <a:lnTo>
                  <a:pt x="93895" y="51929"/>
                </a:lnTo>
                <a:cubicBezTo>
                  <a:pt x="94046" y="51376"/>
                  <a:pt x="94225" y="50814"/>
                  <a:pt x="94448" y="50261"/>
                </a:cubicBezTo>
                <a:lnTo>
                  <a:pt x="94341" y="50181"/>
                </a:lnTo>
                <a:close/>
                <a:moveTo>
                  <a:pt x="167235" y="50404"/>
                </a:moveTo>
                <a:lnTo>
                  <a:pt x="167235" y="52188"/>
                </a:lnTo>
                <a:lnTo>
                  <a:pt x="167377" y="52188"/>
                </a:lnTo>
                <a:lnTo>
                  <a:pt x="167377" y="50404"/>
                </a:lnTo>
                <a:close/>
                <a:moveTo>
                  <a:pt x="130355" y="51073"/>
                </a:moveTo>
                <a:lnTo>
                  <a:pt x="130355" y="52857"/>
                </a:lnTo>
                <a:lnTo>
                  <a:pt x="130507" y="52857"/>
                </a:lnTo>
                <a:lnTo>
                  <a:pt x="130507" y="51073"/>
                </a:lnTo>
                <a:close/>
                <a:moveTo>
                  <a:pt x="148795" y="52001"/>
                </a:moveTo>
                <a:lnTo>
                  <a:pt x="148795" y="53785"/>
                </a:lnTo>
                <a:lnTo>
                  <a:pt x="148946" y="53785"/>
                </a:lnTo>
                <a:lnTo>
                  <a:pt x="148946" y="52001"/>
                </a:lnTo>
                <a:close/>
                <a:moveTo>
                  <a:pt x="111737" y="52447"/>
                </a:moveTo>
                <a:lnTo>
                  <a:pt x="111585" y="52491"/>
                </a:lnTo>
                <a:cubicBezTo>
                  <a:pt x="111665" y="52973"/>
                  <a:pt x="111701" y="53455"/>
                  <a:pt x="111701" y="53972"/>
                </a:cubicBezTo>
                <a:lnTo>
                  <a:pt x="111701" y="54231"/>
                </a:lnTo>
                <a:lnTo>
                  <a:pt x="111844" y="54231"/>
                </a:lnTo>
                <a:lnTo>
                  <a:pt x="111844" y="53972"/>
                </a:lnTo>
                <a:cubicBezTo>
                  <a:pt x="111844" y="53455"/>
                  <a:pt x="111808" y="52973"/>
                  <a:pt x="111737" y="52447"/>
                </a:cubicBezTo>
                <a:close/>
                <a:moveTo>
                  <a:pt x="93520" y="53678"/>
                </a:moveTo>
                <a:lnTo>
                  <a:pt x="93520" y="53972"/>
                </a:lnTo>
                <a:lnTo>
                  <a:pt x="93520" y="55462"/>
                </a:lnTo>
                <a:lnTo>
                  <a:pt x="93672" y="55462"/>
                </a:lnTo>
                <a:lnTo>
                  <a:pt x="93672" y="53972"/>
                </a:lnTo>
                <a:lnTo>
                  <a:pt x="93672" y="53678"/>
                </a:lnTo>
                <a:close/>
                <a:moveTo>
                  <a:pt x="167235" y="53972"/>
                </a:moveTo>
                <a:lnTo>
                  <a:pt x="167235" y="55533"/>
                </a:lnTo>
                <a:lnTo>
                  <a:pt x="167235" y="55756"/>
                </a:lnTo>
                <a:lnTo>
                  <a:pt x="167377" y="55756"/>
                </a:lnTo>
                <a:lnTo>
                  <a:pt x="167377" y="55533"/>
                </a:lnTo>
                <a:lnTo>
                  <a:pt x="167377" y="53972"/>
                </a:lnTo>
                <a:close/>
                <a:moveTo>
                  <a:pt x="130355" y="54641"/>
                </a:moveTo>
                <a:lnTo>
                  <a:pt x="130355" y="56425"/>
                </a:lnTo>
                <a:lnTo>
                  <a:pt x="130507" y="56425"/>
                </a:lnTo>
                <a:lnTo>
                  <a:pt x="130507" y="54641"/>
                </a:lnTo>
                <a:close/>
                <a:moveTo>
                  <a:pt x="148795" y="55569"/>
                </a:moveTo>
                <a:cubicBezTo>
                  <a:pt x="148795" y="56167"/>
                  <a:pt x="148866" y="56764"/>
                  <a:pt x="148982" y="57353"/>
                </a:cubicBezTo>
                <a:lnTo>
                  <a:pt x="149134" y="57318"/>
                </a:lnTo>
                <a:cubicBezTo>
                  <a:pt x="149018" y="56764"/>
                  <a:pt x="148946" y="56167"/>
                  <a:pt x="148946" y="55569"/>
                </a:cubicBezTo>
                <a:close/>
                <a:moveTo>
                  <a:pt x="111701" y="56015"/>
                </a:moveTo>
                <a:lnTo>
                  <a:pt x="111701" y="57799"/>
                </a:lnTo>
                <a:lnTo>
                  <a:pt x="111844" y="57799"/>
                </a:lnTo>
                <a:lnTo>
                  <a:pt x="111844" y="56015"/>
                </a:lnTo>
                <a:close/>
                <a:moveTo>
                  <a:pt x="93520" y="57246"/>
                </a:moveTo>
                <a:lnTo>
                  <a:pt x="93520" y="59030"/>
                </a:lnTo>
                <a:lnTo>
                  <a:pt x="93672" y="59030"/>
                </a:lnTo>
                <a:lnTo>
                  <a:pt x="93672" y="57246"/>
                </a:lnTo>
                <a:close/>
                <a:moveTo>
                  <a:pt x="167012" y="57505"/>
                </a:moveTo>
                <a:cubicBezTo>
                  <a:pt x="166896" y="58103"/>
                  <a:pt x="166708" y="58656"/>
                  <a:pt x="166449" y="59218"/>
                </a:cubicBezTo>
                <a:lnTo>
                  <a:pt x="166601" y="59253"/>
                </a:lnTo>
                <a:cubicBezTo>
                  <a:pt x="166824" y="58691"/>
                  <a:pt x="167012" y="58138"/>
                  <a:pt x="167154" y="57541"/>
                </a:cubicBezTo>
                <a:lnTo>
                  <a:pt x="167012" y="57505"/>
                </a:lnTo>
                <a:close/>
                <a:moveTo>
                  <a:pt x="130355" y="58210"/>
                </a:moveTo>
                <a:lnTo>
                  <a:pt x="130355" y="59994"/>
                </a:lnTo>
                <a:lnTo>
                  <a:pt x="130507" y="59994"/>
                </a:lnTo>
                <a:lnTo>
                  <a:pt x="130507" y="58210"/>
                </a:lnTo>
                <a:close/>
                <a:moveTo>
                  <a:pt x="149651" y="59030"/>
                </a:moveTo>
                <a:lnTo>
                  <a:pt x="149500" y="59066"/>
                </a:lnTo>
                <a:cubicBezTo>
                  <a:pt x="149723" y="59628"/>
                  <a:pt x="150026" y="60146"/>
                  <a:pt x="150356" y="60663"/>
                </a:cubicBezTo>
                <a:lnTo>
                  <a:pt x="150472" y="60556"/>
                </a:lnTo>
                <a:cubicBezTo>
                  <a:pt x="150169" y="60074"/>
                  <a:pt x="149874" y="59548"/>
                  <a:pt x="149651" y="59030"/>
                </a:cubicBezTo>
                <a:close/>
                <a:moveTo>
                  <a:pt x="111701" y="59584"/>
                </a:moveTo>
                <a:lnTo>
                  <a:pt x="111701" y="61368"/>
                </a:lnTo>
                <a:lnTo>
                  <a:pt x="111844" y="61368"/>
                </a:lnTo>
                <a:lnTo>
                  <a:pt x="111844" y="59584"/>
                </a:lnTo>
                <a:close/>
                <a:moveTo>
                  <a:pt x="165593" y="60743"/>
                </a:moveTo>
                <a:cubicBezTo>
                  <a:pt x="165227" y="61225"/>
                  <a:pt x="164853" y="61671"/>
                  <a:pt x="164442" y="62081"/>
                </a:cubicBezTo>
                <a:lnTo>
                  <a:pt x="164523" y="62188"/>
                </a:lnTo>
                <a:cubicBezTo>
                  <a:pt x="164969" y="61778"/>
                  <a:pt x="165370" y="61296"/>
                  <a:pt x="165709" y="60815"/>
                </a:cubicBezTo>
                <a:lnTo>
                  <a:pt x="165593" y="60743"/>
                </a:lnTo>
                <a:close/>
                <a:moveTo>
                  <a:pt x="93520" y="60815"/>
                </a:moveTo>
                <a:lnTo>
                  <a:pt x="93520" y="62599"/>
                </a:lnTo>
                <a:lnTo>
                  <a:pt x="93672" y="62599"/>
                </a:lnTo>
                <a:lnTo>
                  <a:pt x="93672" y="60815"/>
                </a:lnTo>
                <a:close/>
                <a:moveTo>
                  <a:pt x="151623" y="61930"/>
                </a:moveTo>
                <a:lnTo>
                  <a:pt x="151507" y="62037"/>
                </a:lnTo>
                <a:cubicBezTo>
                  <a:pt x="151917" y="62447"/>
                  <a:pt x="152399" y="62858"/>
                  <a:pt x="152881" y="63152"/>
                </a:cubicBezTo>
                <a:lnTo>
                  <a:pt x="152961" y="63045"/>
                </a:lnTo>
                <a:cubicBezTo>
                  <a:pt x="152479" y="62706"/>
                  <a:pt x="152033" y="62340"/>
                  <a:pt x="151623" y="61930"/>
                </a:cubicBezTo>
                <a:close/>
                <a:moveTo>
                  <a:pt x="130355" y="61778"/>
                </a:moveTo>
                <a:lnTo>
                  <a:pt x="130355" y="63562"/>
                </a:lnTo>
                <a:lnTo>
                  <a:pt x="130507" y="63562"/>
                </a:lnTo>
                <a:lnTo>
                  <a:pt x="130507" y="61778"/>
                </a:lnTo>
                <a:close/>
                <a:moveTo>
                  <a:pt x="163033" y="63152"/>
                </a:moveTo>
                <a:cubicBezTo>
                  <a:pt x="162551" y="63491"/>
                  <a:pt x="161989" y="63750"/>
                  <a:pt x="161472" y="63973"/>
                </a:cubicBezTo>
                <a:lnTo>
                  <a:pt x="161507" y="64089"/>
                </a:lnTo>
                <a:cubicBezTo>
                  <a:pt x="162069" y="63866"/>
                  <a:pt x="162622" y="63598"/>
                  <a:pt x="163104" y="63304"/>
                </a:cubicBezTo>
                <a:lnTo>
                  <a:pt x="163033" y="63152"/>
                </a:lnTo>
                <a:close/>
                <a:moveTo>
                  <a:pt x="154522" y="63901"/>
                </a:moveTo>
                <a:lnTo>
                  <a:pt x="154486" y="64008"/>
                </a:lnTo>
                <a:cubicBezTo>
                  <a:pt x="155039" y="64231"/>
                  <a:pt x="155602" y="64419"/>
                  <a:pt x="156190" y="64535"/>
                </a:cubicBezTo>
                <a:lnTo>
                  <a:pt x="156226" y="64383"/>
                </a:lnTo>
                <a:cubicBezTo>
                  <a:pt x="155637" y="64267"/>
                  <a:pt x="155075" y="64124"/>
                  <a:pt x="154522" y="63901"/>
                </a:cubicBezTo>
                <a:close/>
                <a:moveTo>
                  <a:pt x="159759" y="64419"/>
                </a:moveTo>
                <a:cubicBezTo>
                  <a:pt x="159241" y="64535"/>
                  <a:pt x="158724" y="64570"/>
                  <a:pt x="158198" y="64570"/>
                </a:cubicBezTo>
                <a:lnTo>
                  <a:pt x="157975" y="64570"/>
                </a:lnTo>
                <a:lnTo>
                  <a:pt x="157975" y="64713"/>
                </a:lnTo>
                <a:lnTo>
                  <a:pt x="158198" y="64713"/>
                </a:lnTo>
                <a:cubicBezTo>
                  <a:pt x="158724" y="64713"/>
                  <a:pt x="159277" y="64642"/>
                  <a:pt x="159759" y="64570"/>
                </a:cubicBezTo>
                <a:lnTo>
                  <a:pt x="159759" y="64419"/>
                </a:lnTo>
                <a:close/>
                <a:moveTo>
                  <a:pt x="111701" y="63152"/>
                </a:moveTo>
                <a:lnTo>
                  <a:pt x="111701" y="64936"/>
                </a:lnTo>
                <a:lnTo>
                  <a:pt x="111844" y="64936"/>
                </a:lnTo>
                <a:lnTo>
                  <a:pt x="111844" y="63152"/>
                </a:lnTo>
                <a:close/>
                <a:moveTo>
                  <a:pt x="93520" y="64383"/>
                </a:moveTo>
                <a:lnTo>
                  <a:pt x="93520" y="66167"/>
                </a:lnTo>
                <a:lnTo>
                  <a:pt x="93672" y="66167"/>
                </a:lnTo>
                <a:lnTo>
                  <a:pt x="93672" y="64383"/>
                </a:lnTo>
                <a:close/>
                <a:moveTo>
                  <a:pt x="130355" y="65347"/>
                </a:moveTo>
                <a:cubicBezTo>
                  <a:pt x="130319" y="65944"/>
                  <a:pt x="130248" y="66542"/>
                  <a:pt x="130096" y="67095"/>
                </a:cubicBezTo>
                <a:lnTo>
                  <a:pt x="130248" y="67131"/>
                </a:lnTo>
                <a:cubicBezTo>
                  <a:pt x="130400" y="66578"/>
                  <a:pt x="130471" y="65980"/>
                  <a:pt x="130507" y="65347"/>
                </a:cubicBezTo>
                <a:close/>
                <a:moveTo>
                  <a:pt x="111888" y="66720"/>
                </a:moveTo>
                <a:cubicBezTo>
                  <a:pt x="111995" y="67318"/>
                  <a:pt x="112183" y="67916"/>
                  <a:pt x="112406" y="68469"/>
                </a:cubicBezTo>
                <a:lnTo>
                  <a:pt x="112557" y="68397"/>
                </a:lnTo>
                <a:cubicBezTo>
                  <a:pt x="112334" y="67835"/>
                  <a:pt x="112147" y="67282"/>
                  <a:pt x="112031" y="66720"/>
                </a:cubicBezTo>
                <a:close/>
                <a:moveTo>
                  <a:pt x="93520" y="67951"/>
                </a:moveTo>
                <a:lnTo>
                  <a:pt x="93520" y="69736"/>
                </a:lnTo>
                <a:lnTo>
                  <a:pt x="93672" y="69736"/>
                </a:lnTo>
                <a:lnTo>
                  <a:pt x="93672" y="67951"/>
                </a:lnTo>
                <a:close/>
                <a:moveTo>
                  <a:pt x="129507" y="68772"/>
                </a:moveTo>
                <a:cubicBezTo>
                  <a:pt x="129240" y="69290"/>
                  <a:pt x="128945" y="69807"/>
                  <a:pt x="128615" y="70289"/>
                </a:cubicBezTo>
                <a:lnTo>
                  <a:pt x="128722" y="70369"/>
                </a:lnTo>
                <a:cubicBezTo>
                  <a:pt x="129061" y="69887"/>
                  <a:pt x="129391" y="69361"/>
                  <a:pt x="129650" y="68844"/>
                </a:cubicBezTo>
                <a:lnTo>
                  <a:pt x="129507" y="68772"/>
                </a:lnTo>
                <a:close/>
                <a:moveTo>
                  <a:pt x="113405" y="69959"/>
                </a:moveTo>
                <a:lnTo>
                  <a:pt x="113262" y="70030"/>
                </a:lnTo>
                <a:cubicBezTo>
                  <a:pt x="113592" y="70512"/>
                  <a:pt x="114003" y="71002"/>
                  <a:pt x="114413" y="71404"/>
                </a:cubicBezTo>
                <a:lnTo>
                  <a:pt x="114520" y="71297"/>
                </a:lnTo>
                <a:cubicBezTo>
                  <a:pt x="114119" y="70886"/>
                  <a:pt x="113708" y="70440"/>
                  <a:pt x="113405" y="69959"/>
                </a:cubicBezTo>
                <a:close/>
                <a:moveTo>
                  <a:pt x="127420" y="71591"/>
                </a:moveTo>
                <a:cubicBezTo>
                  <a:pt x="126974" y="72002"/>
                  <a:pt x="126492" y="72341"/>
                  <a:pt x="125975" y="72635"/>
                </a:cubicBezTo>
                <a:lnTo>
                  <a:pt x="126046" y="72787"/>
                </a:lnTo>
                <a:cubicBezTo>
                  <a:pt x="126564" y="72448"/>
                  <a:pt x="127054" y="72118"/>
                  <a:pt x="127500" y="71707"/>
                </a:cubicBezTo>
                <a:lnTo>
                  <a:pt x="127420" y="71591"/>
                </a:lnTo>
                <a:close/>
                <a:moveTo>
                  <a:pt x="93520" y="71520"/>
                </a:moveTo>
                <a:lnTo>
                  <a:pt x="93520" y="73304"/>
                </a:lnTo>
                <a:lnTo>
                  <a:pt x="93672" y="73304"/>
                </a:lnTo>
                <a:lnTo>
                  <a:pt x="93672" y="71520"/>
                </a:lnTo>
                <a:close/>
                <a:moveTo>
                  <a:pt x="115903" y="72412"/>
                </a:moveTo>
                <a:lnTo>
                  <a:pt x="115823" y="72564"/>
                </a:lnTo>
                <a:cubicBezTo>
                  <a:pt x="116304" y="72894"/>
                  <a:pt x="116831" y="73152"/>
                  <a:pt x="117384" y="73375"/>
                </a:cubicBezTo>
                <a:lnTo>
                  <a:pt x="117464" y="73268"/>
                </a:lnTo>
                <a:cubicBezTo>
                  <a:pt x="116902" y="73045"/>
                  <a:pt x="116385" y="72742"/>
                  <a:pt x="115903" y="72412"/>
                </a:cubicBezTo>
                <a:close/>
                <a:moveTo>
                  <a:pt x="124378" y="73411"/>
                </a:moveTo>
                <a:cubicBezTo>
                  <a:pt x="123852" y="73598"/>
                  <a:pt x="123263" y="73750"/>
                  <a:pt x="122665" y="73821"/>
                </a:cubicBezTo>
                <a:lnTo>
                  <a:pt x="122701" y="73973"/>
                </a:lnTo>
                <a:cubicBezTo>
                  <a:pt x="123298" y="73902"/>
                  <a:pt x="123887" y="73750"/>
                  <a:pt x="124449" y="73527"/>
                </a:cubicBezTo>
                <a:lnTo>
                  <a:pt x="124378" y="73411"/>
                </a:lnTo>
                <a:close/>
                <a:moveTo>
                  <a:pt x="119132" y="73750"/>
                </a:moveTo>
                <a:lnTo>
                  <a:pt x="119132" y="73902"/>
                </a:lnTo>
                <a:cubicBezTo>
                  <a:pt x="119694" y="74009"/>
                  <a:pt x="120283" y="74080"/>
                  <a:pt x="120881" y="74080"/>
                </a:cubicBezTo>
                <a:lnTo>
                  <a:pt x="120916" y="74080"/>
                </a:lnTo>
                <a:lnTo>
                  <a:pt x="120916" y="73937"/>
                </a:lnTo>
                <a:lnTo>
                  <a:pt x="120881" y="73937"/>
                </a:lnTo>
                <a:cubicBezTo>
                  <a:pt x="120283" y="73937"/>
                  <a:pt x="119730" y="73857"/>
                  <a:pt x="119132" y="73750"/>
                </a:cubicBezTo>
                <a:close/>
                <a:moveTo>
                  <a:pt x="93520" y="75088"/>
                </a:moveTo>
                <a:lnTo>
                  <a:pt x="93520" y="76872"/>
                </a:lnTo>
                <a:lnTo>
                  <a:pt x="93672" y="76872"/>
                </a:lnTo>
                <a:lnTo>
                  <a:pt x="93672" y="75088"/>
                </a:lnTo>
                <a:close/>
                <a:moveTo>
                  <a:pt x="93520" y="78657"/>
                </a:moveTo>
                <a:lnTo>
                  <a:pt x="93520" y="80441"/>
                </a:lnTo>
                <a:lnTo>
                  <a:pt x="93672" y="80441"/>
                </a:lnTo>
                <a:lnTo>
                  <a:pt x="93672" y="78657"/>
                </a:lnTo>
                <a:close/>
                <a:moveTo>
                  <a:pt x="93520" y="82225"/>
                </a:moveTo>
                <a:lnTo>
                  <a:pt x="93520" y="84009"/>
                </a:lnTo>
                <a:lnTo>
                  <a:pt x="93672" y="84009"/>
                </a:lnTo>
                <a:lnTo>
                  <a:pt x="93672" y="82225"/>
                </a:lnTo>
                <a:close/>
                <a:moveTo>
                  <a:pt x="93520" y="85829"/>
                </a:moveTo>
                <a:lnTo>
                  <a:pt x="93520" y="86944"/>
                </a:lnTo>
                <a:cubicBezTo>
                  <a:pt x="93520" y="87132"/>
                  <a:pt x="93484" y="87355"/>
                  <a:pt x="93484" y="87578"/>
                </a:cubicBezTo>
                <a:lnTo>
                  <a:pt x="93636" y="87613"/>
                </a:lnTo>
                <a:cubicBezTo>
                  <a:pt x="93636" y="87390"/>
                  <a:pt x="93672" y="87167"/>
                  <a:pt x="93672" y="86944"/>
                </a:cubicBezTo>
                <a:lnTo>
                  <a:pt x="93672" y="85829"/>
                </a:lnTo>
                <a:close/>
                <a:moveTo>
                  <a:pt x="93038" y="89291"/>
                </a:moveTo>
                <a:cubicBezTo>
                  <a:pt x="92815" y="89844"/>
                  <a:pt x="92485" y="90325"/>
                  <a:pt x="92110" y="90771"/>
                </a:cubicBezTo>
                <a:lnTo>
                  <a:pt x="92217" y="90887"/>
                </a:lnTo>
                <a:cubicBezTo>
                  <a:pt x="92628" y="90406"/>
                  <a:pt x="92931" y="89879"/>
                  <a:pt x="93190" y="89362"/>
                </a:cubicBezTo>
                <a:lnTo>
                  <a:pt x="93038" y="89291"/>
                </a:lnTo>
                <a:close/>
                <a:moveTo>
                  <a:pt x="90808" y="91967"/>
                </a:moveTo>
                <a:cubicBezTo>
                  <a:pt x="90326" y="92261"/>
                  <a:pt x="89764" y="92520"/>
                  <a:pt x="89211" y="92707"/>
                </a:cubicBezTo>
                <a:lnTo>
                  <a:pt x="89247" y="92814"/>
                </a:lnTo>
                <a:cubicBezTo>
                  <a:pt x="89844" y="92672"/>
                  <a:pt x="90398" y="92413"/>
                  <a:pt x="90879" y="92074"/>
                </a:cubicBezTo>
                <a:lnTo>
                  <a:pt x="90808" y="91967"/>
                </a:lnTo>
                <a:close/>
                <a:moveTo>
                  <a:pt x="1" y="92930"/>
                </a:moveTo>
                <a:lnTo>
                  <a:pt x="1" y="93082"/>
                </a:lnTo>
                <a:lnTo>
                  <a:pt x="1785" y="93082"/>
                </a:lnTo>
                <a:lnTo>
                  <a:pt x="1785" y="92930"/>
                </a:lnTo>
                <a:close/>
                <a:moveTo>
                  <a:pt x="3569" y="92930"/>
                </a:moveTo>
                <a:lnTo>
                  <a:pt x="3569" y="93082"/>
                </a:lnTo>
                <a:lnTo>
                  <a:pt x="5353" y="93082"/>
                </a:lnTo>
                <a:lnTo>
                  <a:pt x="5353" y="92930"/>
                </a:lnTo>
                <a:close/>
                <a:moveTo>
                  <a:pt x="7137" y="92930"/>
                </a:moveTo>
                <a:lnTo>
                  <a:pt x="7137" y="93082"/>
                </a:lnTo>
                <a:lnTo>
                  <a:pt x="8922" y="93082"/>
                </a:lnTo>
                <a:lnTo>
                  <a:pt x="8922" y="92930"/>
                </a:lnTo>
                <a:close/>
                <a:moveTo>
                  <a:pt x="10706" y="92930"/>
                </a:moveTo>
                <a:lnTo>
                  <a:pt x="10706" y="93082"/>
                </a:lnTo>
                <a:lnTo>
                  <a:pt x="12490" y="93082"/>
                </a:lnTo>
                <a:lnTo>
                  <a:pt x="12490" y="92930"/>
                </a:lnTo>
                <a:close/>
                <a:moveTo>
                  <a:pt x="14274" y="92930"/>
                </a:moveTo>
                <a:lnTo>
                  <a:pt x="14274" y="93082"/>
                </a:lnTo>
                <a:lnTo>
                  <a:pt x="16094" y="93082"/>
                </a:lnTo>
                <a:lnTo>
                  <a:pt x="16094" y="92930"/>
                </a:lnTo>
                <a:close/>
                <a:moveTo>
                  <a:pt x="17878" y="92930"/>
                </a:moveTo>
                <a:lnTo>
                  <a:pt x="17878" y="93082"/>
                </a:lnTo>
                <a:lnTo>
                  <a:pt x="19663" y="93082"/>
                </a:lnTo>
                <a:lnTo>
                  <a:pt x="19663" y="92930"/>
                </a:lnTo>
                <a:close/>
                <a:moveTo>
                  <a:pt x="21447" y="92930"/>
                </a:moveTo>
                <a:lnTo>
                  <a:pt x="21447" y="93082"/>
                </a:lnTo>
                <a:lnTo>
                  <a:pt x="23231" y="93082"/>
                </a:lnTo>
                <a:lnTo>
                  <a:pt x="23231" y="92930"/>
                </a:lnTo>
                <a:close/>
                <a:moveTo>
                  <a:pt x="25015" y="92930"/>
                </a:moveTo>
                <a:lnTo>
                  <a:pt x="25015" y="93082"/>
                </a:lnTo>
                <a:lnTo>
                  <a:pt x="26799" y="93082"/>
                </a:lnTo>
                <a:lnTo>
                  <a:pt x="26799" y="92930"/>
                </a:lnTo>
                <a:close/>
                <a:moveTo>
                  <a:pt x="28584" y="92930"/>
                </a:moveTo>
                <a:lnTo>
                  <a:pt x="28584" y="93082"/>
                </a:lnTo>
                <a:lnTo>
                  <a:pt x="30368" y="93082"/>
                </a:lnTo>
                <a:lnTo>
                  <a:pt x="30368" y="92930"/>
                </a:lnTo>
                <a:close/>
                <a:moveTo>
                  <a:pt x="32152" y="92930"/>
                </a:moveTo>
                <a:lnTo>
                  <a:pt x="32152" y="93082"/>
                </a:lnTo>
                <a:lnTo>
                  <a:pt x="33936" y="93082"/>
                </a:lnTo>
                <a:lnTo>
                  <a:pt x="33936" y="92930"/>
                </a:lnTo>
                <a:close/>
                <a:moveTo>
                  <a:pt x="35720" y="92930"/>
                </a:moveTo>
                <a:lnTo>
                  <a:pt x="35720" y="93082"/>
                </a:lnTo>
                <a:lnTo>
                  <a:pt x="37505" y="93082"/>
                </a:lnTo>
                <a:lnTo>
                  <a:pt x="37505" y="92930"/>
                </a:lnTo>
                <a:close/>
                <a:moveTo>
                  <a:pt x="39289" y="92930"/>
                </a:moveTo>
                <a:lnTo>
                  <a:pt x="39289" y="93082"/>
                </a:lnTo>
                <a:lnTo>
                  <a:pt x="41073" y="93082"/>
                </a:lnTo>
                <a:lnTo>
                  <a:pt x="41073" y="92930"/>
                </a:lnTo>
                <a:close/>
                <a:moveTo>
                  <a:pt x="42857" y="92930"/>
                </a:moveTo>
                <a:lnTo>
                  <a:pt x="42857" y="93082"/>
                </a:lnTo>
                <a:lnTo>
                  <a:pt x="44642" y="93082"/>
                </a:lnTo>
                <a:lnTo>
                  <a:pt x="44642" y="92930"/>
                </a:lnTo>
                <a:close/>
                <a:moveTo>
                  <a:pt x="46426" y="92930"/>
                </a:moveTo>
                <a:lnTo>
                  <a:pt x="46426" y="93082"/>
                </a:lnTo>
                <a:lnTo>
                  <a:pt x="48210" y="93082"/>
                </a:lnTo>
                <a:lnTo>
                  <a:pt x="48210" y="92930"/>
                </a:lnTo>
                <a:close/>
                <a:moveTo>
                  <a:pt x="49994" y="92930"/>
                </a:moveTo>
                <a:lnTo>
                  <a:pt x="49994" y="93082"/>
                </a:lnTo>
                <a:lnTo>
                  <a:pt x="51778" y="93082"/>
                </a:lnTo>
                <a:lnTo>
                  <a:pt x="51778" y="92930"/>
                </a:lnTo>
                <a:close/>
                <a:moveTo>
                  <a:pt x="53563" y="92930"/>
                </a:moveTo>
                <a:lnTo>
                  <a:pt x="53563" y="93082"/>
                </a:lnTo>
                <a:lnTo>
                  <a:pt x="55347" y="93082"/>
                </a:lnTo>
                <a:lnTo>
                  <a:pt x="55347" y="92930"/>
                </a:lnTo>
                <a:close/>
                <a:moveTo>
                  <a:pt x="57131" y="92930"/>
                </a:moveTo>
                <a:lnTo>
                  <a:pt x="57131" y="93082"/>
                </a:lnTo>
                <a:lnTo>
                  <a:pt x="58915" y="93082"/>
                </a:lnTo>
                <a:lnTo>
                  <a:pt x="58915" y="92930"/>
                </a:lnTo>
                <a:close/>
                <a:moveTo>
                  <a:pt x="60699" y="92930"/>
                </a:moveTo>
                <a:lnTo>
                  <a:pt x="60699" y="93082"/>
                </a:lnTo>
                <a:lnTo>
                  <a:pt x="62484" y="93082"/>
                </a:lnTo>
                <a:lnTo>
                  <a:pt x="62484" y="92930"/>
                </a:lnTo>
                <a:close/>
                <a:moveTo>
                  <a:pt x="64268" y="92930"/>
                </a:moveTo>
                <a:lnTo>
                  <a:pt x="64268" y="93082"/>
                </a:lnTo>
                <a:lnTo>
                  <a:pt x="66052" y="93082"/>
                </a:lnTo>
                <a:lnTo>
                  <a:pt x="66052" y="92930"/>
                </a:lnTo>
                <a:close/>
                <a:moveTo>
                  <a:pt x="67836" y="92930"/>
                </a:moveTo>
                <a:lnTo>
                  <a:pt x="67836" y="93082"/>
                </a:lnTo>
                <a:lnTo>
                  <a:pt x="69620" y="93082"/>
                </a:lnTo>
                <a:lnTo>
                  <a:pt x="69620" y="92930"/>
                </a:lnTo>
                <a:close/>
                <a:moveTo>
                  <a:pt x="71405" y="92930"/>
                </a:moveTo>
                <a:lnTo>
                  <a:pt x="71405" y="93082"/>
                </a:lnTo>
                <a:lnTo>
                  <a:pt x="73189" y="93082"/>
                </a:lnTo>
                <a:lnTo>
                  <a:pt x="73189" y="92930"/>
                </a:lnTo>
                <a:close/>
                <a:moveTo>
                  <a:pt x="74973" y="92930"/>
                </a:moveTo>
                <a:lnTo>
                  <a:pt x="74973" y="93082"/>
                </a:lnTo>
                <a:lnTo>
                  <a:pt x="76757" y="93082"/>
                </a:lnTo>
                <a:lnTo>
                  <a:pt x="76757" y="92930"/>
                </a:lnTo>
                <a:close/>
                <a:moveTo>
                  <a:pt x="78542" y="92930"/>
                </a:moveTo>
                <a:lnTo>
                  <a:pt x="78542" y="93082"/>
                </a:lnTo>
                <a:lnTo>
                  <a:pt x="80326" y="93082"/>
                </a:lnTo>
                <a:lnTo>
                  <a:pt x="80326" y="92930"/>
                </a:lnTo>
                <a:close/>
                <a:moveTo>
                  <a:pt x="82110" y="92930"/>
                </a:moveTo>
                <a:lnTo>
                  <a:pt x="82110" y="93082"/>
                </a:lnTo>
                <a:lnTo>
                  <a:pt x="83894" y="93082"/>
                </a:lnTo>
                <a:lnTo>
                  <a:pt x="83894" y="92930"/>
                </a:lnTo>
                <a:close/>
                <a:moveTo>
                  <a:pt x="85678" y="92930"/>
                </a:moveTo>
                <a:lnTo>
                  <a:pt x="85678" y="93082"/>
                </a:lnTo>
                <a:lnTo>
                  <a:pt x="87463" y="93082"/>
                </a:lnTo>
                <a:lnTo>
                  <a:pt x="87463" y="92930"/>
                </a:lnTo>
                <a:close/>
              </a:path>
            </a:pathLst>
          </a:custGeom>
          <a:solidFill>
            <a:srgbClr val="338987"/>
          </a:solidFill>
          <a:ln w="9525"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2981276" y="2538502"/>
            <a:ext cx="796496" cy="81177"/>
          </a:xfrm>
          <a:custGeom>
            <a:avLst/>
            <a:gdLst/>
            <a:ahLst/>
            <a:cxnLst/>
            <a:rect l="l" t="t" r="r" b="b"/>
            <a:pathLst>
              <a:path w="24873" h="2535" fill="none" extrusionOk="0">
                <a:moveTo>
                  <a:pt x="0" y="1"/>
                </a:moveTo>
                <a:lnTo>
                  <a:pt x="10188" y="1"/>
                </a:lnTo>
                <a:lnTo>
                  <a:pt x="12454" y="2534"/>
                </a:lnTo>
                <a:lnTo>
                  <a:pt x="14720" y="1"/>
                </a:lnTo>
                <a:lnTo>
                  <a:pt x="24872" y="1"/>
                </a:lnTo>
              </a:path>
            </a:pathLst>
          </a:custGeom>
          <a:noFill/>
          <a:ln w="19050" cap="flat" cmpd="sng">
            <a:solidFill>
              <a:srgbClr val="338987"/>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txBox="1">
            <a:spLocks noGrp="1"/>
          </p:cNvSpPr>
          <p:nvPr>
            <p:ph type="ctrTitle"/>
          </p:nvPr>
        </p:nvSpPr>
        <p:spPr>
          <a:xfrm>
            <a:off x="5585838" y="-108054"/>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ES" dirty="0"/>
              <a:t>Diseño</a:t>
            </a:r>
            <a:endParaRPr dirty="0"/>
          </a:p>
        </p:txBody>
      </p:sp>
      <p:sp>
        <p:nvSpPr>
          <p:cNvPr id="304" name="Google Shape;304;p23"/>
          <p:cNvSpPr txBox="1"/>
          <p:nvPr/>
        </p:nvSpPr>
        <p:spPr>
          <a:xfrm>
            <a:off x="4593911" y="4281993"/>
            <a:ext cx="1463124" cy="45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ES" sz="1100" dirty="0">
                <a:solidFill>
                  <a:srgbClr val="338987"/>
                </a:solidFill>
                <a:latin typeface="Josefin Slab SemiBold"/>
                <a:ea typeface="Josefin Slab SemiBold"/>
                <a:cs typeface="Josefin Slab SemiBold"/>
                <a:sym typeface="Josefin Slab SemiBold"/>
              </a:rPr>
              <a:t>Detección de contornos y de colores de manera automática</a:t>
            </a:r>
            <a:endParaRPr sz="1100" dirty="0">
              <a:solidFill>
                <a:srgbClr val="338987"/>
              </a:solidFill>
              <a:latin typeface="Josefin Slab SemiBold"/>
              <a:ea typeface="Josefin Slab SemiBold"/>
              <a:cs typeface="Josefin Slab SemiBold"/>
              <a:sym typeface="Josefin Slab SemiBold"/>
            </a:endParaRPr>
          </a:p>
        </p:txBody>
      </p:sp>
      <p:sp>
        <p:nvSpPr>
          <p:cNvPr id="305" name="Google Shape;305;p23"/>
          <p:cNvSpPr txBox="1">
            <a:spLocks noGrp="1"/>
          </p:cNvSpPr>
          <p:nvPr>
            <p:ph type="ctrTitle" idx="4294967295"/>
          </p:nvPr>
        </p:nvSpPr>
        <p:spPr>
          <a:xfrm>
            <a:off x="4682438" y="4102422"/>
            <a:ext cx="1327500" cy="2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1200" dirty="0">
                <a:solidFill>
                  <a:srgbClr val="338987"/>
                </a:solidFill>
              </a:rPr>
              <a:t>Modo Auto</a:t>
            </a:r>
            <a:endParaRPr sz="1200" dirty="0">
              <a:solidFill>
                <a:srgbClr val="338987"/>
              </a:solidFill>
            </a:endParaRPr>
          </a:p>
        </p:txBody>
      </p:sp>
      <p:sp>
        <p:nvSpPr>
          <p:cNvPr id="306" name="Google Shape;306;p23"/>
          <p:cNvSpPr txBox="1"/>
          <p:nvPr/>
        </p:nvSpPr>
        <p:spPr>
          <a:xfrm>
            <a:off x="3225816" y="4476536"/>
            <a:ext cx="1463125" cy="44450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ES" sz="1100" dirty="0">
                <a:solidFill>
                  <a:srgbClr val="338987"/>
                </a:solidFill>
                <a:latin typeface="Josefin Slab SemiBold"/>
                <a:ea typeface="Josefin Slab SemiBold"/>
                <a:cs typeface="Josefin Slab SemiBold"/>
                <a:sym typeface="Josefin Slab SemiBold"/>
              </a:rPr>
              <a:t>Prototipo inicial de detección de colores basado en rejilla</a:t>
            </a:r>
            <a:endParaRPr sz="1100" dirty="0">
              <a:solidFill>
                <a:srgbClr val="338987"/>
              </a:solidFill>
              <a:latin typeface="Josefin Slab SemiBold"/>
              <a:ea typeface="Josefin Slab SemiBold"/>
              <a:cs typeface="Josefin Slab SemiBold"/>
              <a:sym typeface="Josefin Slab SemiBold"/>
            </a:endParaRPr>
          </a:p>
        </p:txBody>
      </p:sp>
      <p:sp>
        <p:nvSpPr>
          <p:cNvPr id="307" name="Google Shape;307;p23"/>
          <p:cNvSpPr txBox="1">
            <a:spLocks noGrp="1"/>
          </p:cNvSpPr>
          <p:nvPr>
            <p:ph type="ctrTitle" idx="4294967295"/>
          </p:nvPr>
        </p:nvSpPr>
        <p:spPr>
          <a:xfrm>
            <a:off x="3332032" y="4256259"/>
            <a:ext cx="1327500" cy="2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1200" dirty="0">
                <a:solidFill>
                  <a:srgbClr val="338987"/>
                </a:solidFill>
              </a:rPr>
              <a:t>Modo Manual</a:t>
            </a:r>
            <a:endParaRPr sz="1200" dirty="0">
              <a:solidFill>
                <a:srgbClr val="338987"/>
              </a:solidFill>
            </a:endParaRPr>
          </a:p>
        </p:txBody>
      </p:sp>
      <p:sp>
        <p:nvSpPr>
          <p:cNvPr id="47" name="Google Shape;293;p23">
            <a:extLst>
              <a:ext uri="{FF2B5EF4-FFF2-40B4-BE49-F238E27FC236}">
                <a16:creationId xmlns:a16="http://schemas.microsoft.com/office/drawing/2014/main" id="{20910FFA-EEA1-4503-AE0A-3898E79D6935}"/>
              </a:ext>
            </a:extLst>
          </p:cNvPr>
          <p:cNvSpPr/>
          <p:nvPr/>
        </p:nvSpPr>
        <p:spPr>
          <a:xfrm rot="10800000">
            <a:off x="5445610" y="1127510"/>
            <a:ext cx="1372765" cy="83321"/>
          </a:xfrm>
          <a:custGeom>
            <a:avLst/>
            <a:gdLst>
              <a:gd name="connsiteX0" fmla="*/ 7662 w 7662"/>
              <a:gd name="connsiteY0" fmla="*/ 10000 h 10000"/>
              <a:gd name="connsiteX1" fmla="*/ 5906 w 7662"/>
              <a:gd name="connsiteY1" fmla="*/ 10000 h 10000"/>
              <a:gd name="connsiteX2" fmla="*/ 5009 w 7662"/>
              <a:gd name="connsiteY2" fmla="*/ 0 h 10000"/>
              <a:gd name="connsiteX3" fmla="*/ 4094 w 7662"/>
              <a:gd name="connsiteY3" fmla="*/ 10000 h 10000"/>
              <a:gd name="connsiteX4" fmla="*/ 0 w 7662"/>
              <a:gd name="connsiteY4" fmla="*/ 10000 h 10000"/>
              <a:gd name="connsiteX0" fmla="*/ 14785 w 14785"/>
              <a:gd name="connsiteY0" fmla="*/ 10000 h 10000"/>
              <a:gd name="connsiteX1" fmla="*/ 12493 w 14785"/>
              <a:gd name="connsiteY1" fmla="*/ 10000 h 10000"/>
              <a:gd name="connsiteX2" fmla="*/ 11322 w 14785"/>
              <a:gd name="connsiteY2" fmla="*/ 0 h 10000"/>
              <a:gd name="connsiteX3" fmla="*/ 10128 w 14785"/>
              <a:gd name="connsiteY3" fmla="*/ 10000 h 10000"/>
              <a:gd name="connsiteX4" fmla="*/ 0 w 14785"/>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5" h="10000" fill="none" extrusionOk="0">
                <a:moveTo>
                  <a:pt x="14785" y="10000"/>
                </a:moveTo>
                <a:lnTo>
                  <a:pt x="12493" y="10000"/>
                </a:lnTo>
                <a:lnTo>
                  <a:pt x="11322" y="0"/>
                </a:lnTo>
                <a:lnTo>
                  <a:pt x="10128" y="10000"/>
                </a:lnTo>
                <a:lnTo>
                  <a:pt x="0" y="10000"/>
                </a:lnTo>
              </a:path>
            </a:pathLst>
          </a:custGeom>
          <a:noFill/>
          <a:ln w="19050" cap="flat" cmpd="sng">
            <a:solidFill>
              <a:srgbClr val="338987"/>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05;p23">
            <a:extLst>
              <a:ext uri="{FF2B5EF4-FFF2-40B4-BE49-F238E27FC236}">
                <a16:creationId xmlns:a16="http://schemas.microsoft.com/office/drawing/2014/main" id="{921B929A-5C10-4A1B-A58F-00BC4981444C}"/>
              </a:ext>
            </a:extLst>
          </p:cNvPr>
          <p:cNvSpPr txBox="1">
            <a:spLocks/>
          </p:cNvSpPr>
          <p:nvPr/>
        </p:nvSpPr>
        <p:spPr>
          <a:xfrm>
            <a:off x="5164956" y="396312"/>
            <a:ext cx="1915839" cy="261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1pPr>
            <a:lvl2pPr marR="0" lvl="1"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2pPr>
            <a:lvl3pPr marR="0" lvl="2"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3pPr>
            <a:lvl4pPr marR="0" lvl="3"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4pPr>
            <a:lvl5pPr marR="0" lvl="4"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5pPr>
            <a:lvl6pPr marR="0" lvl="5"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6pPr>
            <a:lvl7pPr marR="0" lvl="6"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7pPr>
            <a:lvl8pPr marR="0" lvl="7"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8pPr>
            <a:lvl9pPr marR="0" lvl="8"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9pPr>
          </a:lstStyle>
          <a:p>
            <a:pPr algn="ctr"/>
            <a:r>
              <a:rPr lang="es-ES" sz="1200" dirty="0">
                <a:solidFill>
                  <a:srgbClr val="338987"/>
                </a:solidFill>
              </a:rPr>
              <a:t>Algoritmo de resolución</a:t>
            </a:r>
          </a:p>
        </p:txBody>
      </p:sp>
      <p:sp>
        <p:nvSpPr>
          <p:cNvPr id="49" name="Google Shape;293;p23">
            <a:extLst>
              <a:ext uri="{FF2B5EF4-FFF2-40B4-BE49-F238E27FC236}">
                <a16:creationId xmlns:a16="http://schemas.microsoft.com/office/drawing/2014/main" id="{CDE8ACC3-4A3E-4B2E-BF67-AC9EED4749CE}"/>
              </a:ext>
            </a:extLst>
          </p:cNvPr>
          <p:cNvSpPr/>
          <p:nvPr/>
        </p:nvSpPr>
        <p:spPr>
          <a:xfrm>
            <a:off x="6047146" y="2779481"/>
            <a:ext cx="1176679" cy="92839"/>
          </a:xfrm>
          <a:custGeom>
            <a:avLst/>
            <a:gdLst/>
            <a:ahLst/>
            <a:cxnLst/>
            <a:rect l="l" t="t" r="r" b="b"/>
            <a:pathLst>
              <a:path w="24864" h="2525" fill="none" extrusionOk="0">
                <a:moveTo>
                  <a:pt x="24863" y="2525"/>
                </a:moveTo>
                <a:lnTo>
                  <a:pt x="14684" y="2525"/>
                </a:lnTo>
                <a:lnTo>
                  <a:pt x="12454" y="0"/>
                </a:lnTo>
                <a:lnTo>
                  <a:pt x="10179" y="2525"/>
                </a:lnTo>
                <a:lnTo>
                  <a:pt x="0" y="2525"/>
                </a:lnTo>
              </a:path>
            </a:pathLst>
          </a:custGeom>
          <a:noFill/>
          <a:ln w="19050" cap="flat" cmpd="sng">
            <a:solidFill>
              <a:srgbClr val="338987"/>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5;p23">
            <a:extLst>
              <a:ext uri="{FF2B5EF4-FFF2-40B4-BE49-F238E27FC236}">
                <a16:creationId xmlns:a16="http://schemas.microsoft.com/office/drawing/2014/main" id="{FCD89F7C-3601-4600-A1E6-02B1C070485E}"/>
              </a:ext>
            </a:extLst>
          </p:cNvPr>
          <p:cNvSpPr txBox="1">
            <a:spLocks/>
          </p:cNvSpPr>
          <p:nvPr/>
        </p:nvSpPr>
        <p:spPr>
          <a:xfrm>
            <a:off x="5736934" y="3053057"/>
            <a:ext cx="1797101" cy="466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1pPr>
            <a:lvl2pPr marR="0" lvl="1"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2pPr>
            <a:lvl3pPr marR="0" lvl="2"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3pPr>
            <a:lvl4pPr marR="0" lvl="3"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4pPr>
            <a:lvl5pPr marR="0" lvl="4"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5pPr>
            <a:lvl6pPr marR="0" lvl="5"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6pPr>
            <a:lvl7pPr marR="0" lvl="6"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7pPr>
            <a:lvl8pPr marR="0" lvl="7"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8pPr>
            <a:lvl9pPr marR="0" lvl="8" algn="l" rtl="0">
              <a:lnSpc>
                <a:spcPct val="100000"/>
              </a:lnSpc>
              <a:spcBef>
                <a:spcPts val="0"/>
              </a:spcBef>
              <a:spcAft>
                <a:spcPts val="0"/>
              </a:spcAft>
              <a:buClr>
                <a:srgbClr val="565A97"/>
              </a:buClr>
              <a:buSzPts val="2800"/>
              <a:buFont typeface="Josefin Sans"/>
              <a:buNone/>
              <a:defRPr sz="2800" b="1" i="0" u="none" strike="noStrike" cap="none">
                <a:solidFill>
                  <a:srgbClr val="565A97"/>
                </a:solidFill>
                <a:latin typeface="Josefin Sans"/>
                <a:ea typeface="Josefin Sans"/>
                <a:cs typeface="Josefin Sans"/>
                <a:sym typeface="Josefin Sans"/>
              </a:defRPr>
            </a:lvl9pPr>
          </a:lstStyle>
          <a:p>
            <a:pPr algn="ctr"/>
            <a:r>
              <a:rPr lang="es-ES" sz="1200" dirty="0">
                <a:solidFill>
                  <a:srgbClr val="338987"/>
                </a:solidFill>
              </a:rPr>
              <a:t>Sistema de calibración avanzado</a:t>
            </a:r>
          </a:p>
        </p:txBody>
      </p:sp>
      <p:sp>
        <p:nvSpPr>
          <p:cNvPr id="52" name="Google Shape;304;p23">
            <a:extLst>
              <a:ext uri="{FF2B5EF4-FFF2-40B4-BE49-F238E27FC236}">
                <a16:creationId xmlns:a16="http://schemas.microsoft.com/office/drawing/2014/main" id="{36AD1E71-7DD8-49FB-B186-0D9CE0959F6A}"/>
              </a:ext>
            </a:extLst>
          </p:cNvPr>
          <p:cNvSpPr txBox="1"/>
          <p:nvPr/>
        </p:nvSpPr>
        <p:spPr>
          <a:xfrm>
            <a:off x="5290525" y="615767"/>
            <a:ext cx="1790197" cy="32802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ES" sz="1100" dirty="0">
                <a:solidFill>
                  <a:srgbClr val="338987"/>
                </a:solidFill>
                <a:latin typeface="Josefin Slab SemiBold"/>
                <a:ea typeface="Josefin Slab SemiBold"/>
                <a:cs typeface="Josefin Slab SemiBold"/>
                <a:sym typeface="Josefin Slab SemiBold"/>
              </a:rPr>
              <a:t>Integración del algoritmo en dos fases de </a:t>
            </a:r>
            <a:r>
              <a:rPr lang="es-ES" sz="1100" dirty="0" err="1">
                <a:solidFill>
                  <a:srgbClr val="338987"/>
                </a:solidFill>
                <a:latin typeface="Josefin Slab SemiBold"/>
                <a:ea typeface="Josefin Slab SemiBold"/>
                <a:cs typeface="Josefin Slab SemiBold"/>
                <a:sym typeface="Josefin Slab SemiBold"/>
              </a:rPr>
              <a:t>Kociemba</a:t>
            </a:r>
            <a:endParaRPr sz="1100" dirty="0">
              <a:solidFill>
                <a:srgbClr val="338987"/>
              </a:solidFill>
              <a:latin typeface="Josefin Slab SemiBold"/>
              <a:ea typeface="Josefin Slab SemiBold"/>
              <a:cs typeface="Josefin Slab SemiBold"/>
              <a:sym typeface="Josefin Slab SemiBold"/>
            </a:endParaRPr>
          </a:p>
        </p:txBody>
      </p:sp>
      <p:sp>
        <p:nvSpPr>
          <p:cNvPr id="53" name="Google Shape;304;p23">
            <a:extLst>
              <a:ext uri="{FF2B5EF4-FFF2-40B4-BE49-F238E27FC236}">
                <a16:creationId xmlns:a16="http://schemas.microsoft.com/office/drawing/2014/main" id="{7A93BD48-7A45-4A4D-8830-9701DB406214}"/>
              </a:ext>
            </a:extLst>
          </p:cNvPr>
          <p:cNvSpPr txBox="1"/>
          <p:nvPr/>
        </p:nvSpPr>
        <p:spPr>
          <a:xfrm>
            <a:off x="5874115" y="3489423"/>
            <a:ext cx="1570194" cy="45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ES" sz="1100" dirty="0">
                <a:solidFill>
                  <a:srgbClr val="338987"/>
                </a:solidFill>
                <a:latin typeface="Josefin Slab SemiBold"/>
                <a:ea typeface="Josefin Slab SemiBold"/>
                <a:cs typeface="Josefin Slab SemiBold"/>
                <a:sym typeface="Josefin Slab SemiBold"/>
              </a:rPr>
              <a:t>Sistema de calibración por rangos para el modo auto y calibración basada en selección</a:t>
            </a:r>
            <a:endParaRPr sz="1100" dirty="0">
              <a:solidFill>
                <a:srgbClr val="338987"/>
              </a:solidFill>
              <a:latin typeface="Josefin Slab SemiBold"/>
              <a:ea typeface="Josefin Slab SemiBold"/>
              <a:cs typeface="Josefin Slab SemiBold"/>
              <a:sym typeface="Josefin Slab SemiBold"/>
            </a:endParaRPr>
          </a:p>
        </p:txBody>
      </p:sp>
      <p:pic>
        <p:nvPicPr>
          <p:cNvPr id="3" name="Imagen 2">
            <a:extLst>
              <a:ext uri="{FF2B5EF4-FFF2-40B4-BE49-F238E27FC236}">
                <a16:creationId xmlns:a16="http://schemas.microsoft.com/office/drawing/2014/main" id="{66C46E8B-BD63-4357-82E9-FB747BFBED6E}"/>
              </a:ext>
            </a:extLst>
          </p:cNvPr>
          <p:cNvPicPr>
            <a:picLocks noChangeAspect="1"/>
          </p:cNvPicPr>
          <p:nvPr/>
        </p:nvPicPr>
        <p:blipFill>
          <a:blip r:embed="rId3">
            <a:duotone>
              <a:schemeClr val="accent5">
                <a:shade val="45000"/>
                <a:satMod val="135000"/>
              </a:schemeClr>
              <a:prstClr val="white"/>
            </a:duotone>
          </a:blip>
          <a:stretch>
            <a:fillRect/>
          </a:stretch>
        </p:blipFill>
        <p:spPr>
          <a:xfrm>
            <a:off x="6483776" y="2866577"/>
            <a:ext cx="303419" cy="303419"/>
          </a:xfrm>
          <a:prstGeom prst="rect">
            <a:avLst/>
          </a:prstGeom>
        </p:spPr>
      </p:pic>
      <p:pic>
        <p:nvPicPr>
          <p:cNvPr id="5" name="Imagen 4">
            <a:extLst>
              <a:ext uri="{FF2B5EF4-FFF2-40B4-BE49-F238E27FC236}">
                <a16:creationId xmlns:a16="http://schemas.microsoft.com/office/drawing/2014/main" id="{186CA240-1155-4CB3-8707-81B1050AD15D}"/>
              </a:ext>
            </a:extLst>
          </p:cNvPr>
          <p:cNvPicPr>
            <a:picLocks noChangeAspect="1"/>
          </p:cNvPicPr>
          <p:nvPr/>
        </p:nvPicPr>
        <p:blipFill>
          <a:blip r:embed="rId4">
            <a:duotone>
              <a:schemeClr val="accent5">
                <a:shade val="45000"/>
                <a:satMod val="135000"/>
              </a:schemeClr>
              <a:prstClr val="white"/>
            </a:duotone>
          </a:blip>
          <a:stretch>
            <a:fillRect/>
          </a:stretch>
        </p:blipFill>
        <p:spPr>
          <a:xfrm>
            <a:off x="5902526" y="105881"/>
            <a:ext cx="363595" cy="363595"/>
          </a:xfrm>
          <a:prstGeom prst="rect">
            <a:avLst/>
          </a:prstGeom>
        </p:spPr>
      </p:pic>
      <p:pic>
        <p:nvPicPr>
          <p:cNvPr id="7" name="Imagen 6">
            <a:extLst>
              <a:ext uri="{FF2B5EF4-FFF2-40B4-BE49-F238E27FC236}">
                <a16:creationId xmlns:a16="http://schemas.microsoft.com/office/drawing/2014/main" id="{9D86157A-05A0-42AF-A856-51B587648D14}"/>
              </a:ext>
            </a:extLst>
          </p:cNvPr>
          <p:cNvPicPr>
            <a:picLocks noChangeAspect="1"/>
          </p:cNvPicPr>
          <p:nvPr/>
        </p:nvPicPr>
        <p:blipFill>
          <a:blip r:embed="rId5">
            <a:duotone>
              <a:schemeClr val="accent5">
                <a:shade val="45000"/>
                <a:satMod val="135000"/>
              </a:schemeClr>
              <a:prstClr val="white"/>
            </a:duotone>
          </a:blip>
          <a:stretch>
            <a:fillRect/>
          </a:stretch>
        </p:blipFill>
        <p:spPr>
          <a:xfrm>
            <a:off x="4358466" y="469445"/>
            <a:ext cx="332548" cy="332548"/>
          </a:xfrm>
          <a:prstGeom prst="rect">
            <a:avLst/>
          </a:prstGeom>
        </p:spPr>
      </p:pic>
      <p:pic>
        <p:nvPicPr>
          <p:cNvPr id="9" name="Imagen 8">
            <a:extLst>
              <a:ext uri="{FF2B5EF4-FFF2-40B4-BE49-F238E27FC236}">
                <a16:creationId xmlns:a16="http://schemas.microsoft.com/office/drawing/2014/main" id="{4EC54F2F-4614-41CF-9411-9ED97E0C78B2}"/>
              </a:ext>
            </a:extLst>
          </p:cNvPr>
          <p:cNvPicPr>
            <a:picLocks noChangeAspect="1"/>
          </p:cNvPicPr>
          <p:nvPr/>
        </p:nvPicPr>
        <p:blipFill>
          <a:blip r:embed="rId6">
            <a:duotone>
              <a:schemeClr val="accent5">
                <a:shade val="45000"/>
                <a:satMod val="135000"/>
              </a:schemeClr>
              <a:prstClr val="white"/>
            </a:duotone>
          </a:blip>
          <a:stretch>
            <a:fillRect/>
          </a:stretch>
        </p:blipFill>
        <p:spPr>
          <a:xfrm>
            <a:off x="5113348" y="3749023"/>
            <a:ext cx="424250" cy="424250"/>
          </a:xfrm>
          <a:prstGeom prst="rect">
            <a:avLst/>
          </a:prstGeom>
        </p:spPr>
      </p:pic>
      <p:pic>
        <p:nvPicPr>
          <p:cNvPr id="11" name="Imagen 10">
            <a:extLst>
              <a:ext uri="{FF2B5EF4-FFF2-40B4-BE49-F238E27FC236}">
                <a16:creationId xmlns:a16="http://schemas.microsoft.com/office/drawing/2014/main" id="{AF28D7F9-7967-42E2-A38D-9445D2B4D126}"/>
              </a:ext>
            </a:extLst>
          </p:cNvPr>
          <p:cNvPicPr>
            <a:picLocks noChangeAspect="1"/>
          </p:cNvPicPr>
          <p:nvPr/>
        </p:nvPicPr>
        <p:blipFill>
          <a:blip r:embed="rId7">
            <a:duotone>
              <a:schemeClr val="accent5">
                <a:shade val="45000"/>
                <a:satMod val="135000"/>
              </a:schemeClr>
              <a:prstClr val="white"/>
            </a:duotone>
          </a:blip>
          <a:stretch>
            <a:fillRect/>
          </a:stretch>
        </p:blipFill>
        <p:spPr>
          <a:xfrm>
            <a:off x="3213250" y="1380987"/>
            <a:ext cx="332548" cy="332548"/>
          </a:xfrm>
          <a:prstGeom prst="rect">
            <a:avLst/>
          </a:prstGeom>
        </p:spPr>
      </p:pic>
      <p:sp>
        <p:nvSpPr>
          <p:cNvPr id="66" name="Google Shape;148;p18">
            <a:extLst>
              <a:ext uri="{FF2B5EF4-FFF2-40B4-BE49-F238E27FC236}">
                <a16:creationId xmlns:a16="http://schemas.microsoft.com/office/drawing/2014/main" id="{7D5061E6-1387-4758-9CA9-8EEC4A2AF149}"/>
              </a:ext>
            </a:extLst>
          </p:cNvPr>
          <p:cNvSpPr txBox="1">
            <a:spLocks/>
          </p:cNvSpPr>
          <p:nvPr/>
        </p:nvSpPr>
        <p:spPr>
          <a:xfrm>
            <a:off x="-394694" y="-236465"/>
            <a:ext cx="2846116" cy="120728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38987"/>
              </a:buClr>
              <a:buSzPts val="1100"/>
              <a:buFont typeface="Josefin Sans"/>
              <a:buNone/>
              <a:defRPr sz="1100" b="1" i="0" u="none" strike="noStrike" cap="none">
                <a:solidFill>
                  <a:srgbClr val="338987"/>
                </a:solidFill>
                <a:latin typeface="Josefin Sans"/>
                <a:ea typeface="Josefin Sans"/>
                <a:cs typeface="Josefin Sans"/>
                <a:sym typeface="Josefin Sans"/>
              </a:defRPr>
            </a:lvl1pPr>
            <a:lvl2pPr marR="0" lvl="1"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2pPr>
            <a:lvl3pPr marR="0" lvl="2"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3pPr>
            <a:lvl4pPr marR="0" lvl="3"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4pPr>
            <a:lvl5pPr marR="0" lvl="4"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5pPr>
            <a:lvl6pPr marR="0" lvl="5"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6pPr>
            <a:lvl7pPr marR="0" lvl="6"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7pPr>
            <a:lvl8pPr marR="0" lvl="7"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8pPr>
            <a:lvl9pPr marR="0" lvl="8" algn="r" rtl="0">
              <a:lnSpc>
                <a:spcPct val="100000"/>
              </a:lnSpc>
              <a:spcBef>
                <a:spcPts val="0"/>
              </a:spcBef>
              <a:spcAft>
                <a:spcPts val="0"/>
              </a:spcAft>
              <a:buClr>
                <a:srgbClr val="338987"/>
              </a:buClr>
              <a:buSzPts val="900"/>
              <a:buFont typeface="Josefin Sans"/>
              <a:buNone/>
              <a:defRPr sz="900" b="1" i="0" u="none" strike="noStrike" cap="none">
                <a:solidFill>
                  <a:srgbClr val="338987"/>
                </a:solidFill>
                <a:latin typeface="Josefin Sans"/>
                <a:ea typeface="Josefin Sans"/>
                <a:cs typeface="Josefin Sans"/>
                <a:sym typeface="Josefin Sans"/>
              </a:defRPr>
            </a:lvl9pPr>
          </a:lstStyle>
          <a:p>
            <a:r>
              <a:rPr lang="es-ES" sz="3200" dirty="0"/>
              <a:t>ROADMAP</a:t>
            </a:r>
          </a:p>
        </p:txBody>
      </p:sp>
      <p:sp>
        <p:nvSpPr>
          <p:cNvPr id="40" name="Google Shape;263;p23">
            <a:extLst>
              <a:ext uri="{FF2B5EF4-FFF2-40B4-BE49-F238E27FC236}">
                <a16:creationId xmlns:a16="http://schemas.microsoft.com/office/drawing/2014/main" id="{305E6F3F-33B3-40C6-8A81-4B69FDD337F3}"/>
              </a:ext>
            </a:extLst>
          </p:cNvPr>
          <p:cNvSpPr txBox="1"/>
          <p:nvPr/>
        </p:nvSpPr>
        <p:spPr>
          <a:xfrm>
            <a:off x="576165" y="732697"/>
            <a:ext cx="2000826" cy="45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ES" sz="1600" dirty="0">
                <a:solidFill>
                  <a:srgbClr val="338987"/>
                </a:solidFill>
                <a:latin typeface="Josefin Slab SemiBold"/>
                <a:ea typeface="Josefin Slab SemiBold"/>
                <a:cs typeface="Josefin Slab SemiBold"/>
                <a:sym typeface="Josefin Slab SemiBold"/>
              </a:rPr>
              <a:t>Orden de desarrollo</a:t>
            </a:r>
            <a:endParaRPr sz="1600" dirty="0">
              <a:solidFill>
                <a:srgbClr val="338987"/>
              </a:solidFill>
              <a:latin typeface="Josefin Slab SemiBold"/>
              <a:ea typeface="Josefin Slab SemiBold"/>
              <a:cs typeface="Josefin Slab SemiBold"/>
              <a:sym typeface="Josefin Slab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ítulo 11">
            <a:extLst>
              <a:ext uri="{FF2B5EF4-FFF2-40B4-BE49-F238E27FC236}">
                <a16:creationId xmlns:a16="http://schemas.microsoft.com/office/drawing/2014/main" id="{3FA46A18-9328-447C-9E9A-D720925ABF93}"/>
              </a:ext>
            </a:extLst>
          </p:cNvPr>
          <p:cNvSpPr>
            <a:spLocks noGrp="1"/>
          </p:cNvSpPr>
          <p:nvPr>
            <p:ph type="subTitle" idx="1"/>
          </p:nvPr>
        </p:nvSpPr>
        <p:spPr>
          <a:xfrm>
            <a:off x="5059492" y="3196530"/>
            <a:ext cx="4084508" cy="1550282"/>
          </a:xfrm>
        </p:spPr>
        <p:txBody>
          <a:bodyPr/>
          <a:lstStyle/>
          <a:p>
            <a:r>
              <a:rPr lang="es-ES" sz="1600" dirty="0"/>
              <a:t>El espacio de color HSV nos permite ser </a:t>
            </a:r>
          </a:p>
          <a:p>
            <a:r>
              <a:rPr lang="es-ES" sz="1600" dirty="0"/>
              <a:t>menos dependientes de la iluminación ya </a:t>
            </a:r>
          </a:p>
          <a:p>
            <a:r>
              <a:rPr lang="es-ES" sz="1600" dirty="0"/>
              <a:t>que nos podemos enfocar en el matiz y </a:t>
            </a:r>
          </a:p>
          <a:p>
            <a:r>
              <a:rPr lang="es-ES" sz="1600" dirty="0"/>
              <a:t>dar menos importancia a la saturación y al </a:t>
            </a:r>
          </a:p>
          <a:p>
            <a:r>
              <a:rPr lang="es-ES" sz="1600" dirty="0"/>
              <a:t>valor  </a:t>
            </a:r>
          </a:p>
        </p:txBody>
      </p:sp>
      <p:sp>
        <p:nvSpPr>
          <p:cNvPr id="6" name="Título 5">
            <a:extLst>
              <a:ext uri="{FF2B5EF4-FFF2-40B4-BE49-F238E27FC236}">
                <a16:creationId xmlns:a16="http://schemas.microsoft.com/office/drawing/2014/main" id="{C665B955-2FBE-4993-9B39-128374C69A2B}"/>
              </a:ext>
            </a:extLst>
          </p:cNvPr>
          <p:cNvSpPr>
            <a:spLocks noGrp="1"/>
          </p:cNvSpPr>
          <p:nvPr>
            <p:ph type="ctrTitle" idx="4"/>
          </p:nvPr>
        </p:nvSpPr>
        <p:spPr/>
        <p:txBody>
          <a:bodyPr/>
          <a:lstStyle/>
          <a:p>
            <a:r>
              <a:rPr lang="es-ES" dirty="0"/>
              <a:t>Diseño</a:t>
            </a:r>
          </a:p>
        </p:txBody>
      </p:sp>
      <p:sp>
        <p:nvSpPr>
          <p:cNvPr id="5" name="Marcador de número de diapositiva 4">
            <a:extLst>
              <a:ext uri="{FF2B5EF4-FFF2-40B4-BE49-F238E27FC236}">
                <a16:creationId xmlns:a16="http://schemas.microsoft.com/office/drawing/2014/main" id="{101B2CF5-A04E-4AA0-B3D7-4CD2E35B8EE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7</a:t>
            </a:fld>
            <a:endParaRPr lang="es-ES"/>
          </a:p>
        </p:txBody>
      </p:sp>
      <p:pic>
        <p:nvPicPr>
          <p:cNvPr id="1028" name="Picture 4" descr="Archivo:Cono de la coloraciÃ³n HSV.png">
            <a:extLst>
              <a:ext uri="{FF2B5EF4-FFF2-40B4-BE49-F238E27FC236}">
                <a16:creationId xmlns:a16="http://schemas.microsoft.com/office/drawing/2014/main" id="{B528DD7C-55EF-4613-B2FE-F034617ECC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994" y="2112870"/>
            <a:ext cx="4040841" cy="30306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sultado de imagen de rgb">
            <a:extLst>
              <a:ext uri="{FF2B5EF4-FFF2-40B4-BE49-F238E27FC236}">
                <a16:creationId xmlns:a16="http://schemas.microsoft.com/office/drawing/2014/main" id="{0CA8F1D0-5749-4C7E-A696-FD06B86915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18471" y="563458"/>
            <a:ext cx="2581275" cy="2581275"/>
          </a:xfrm>
          <a:prstGeom prst="rect">
            <a:avLst/>
          </a:prstGeom>
          <a:noFill/>
          <a:extLst>
            <a:ext uri="{909E8E84-426E-40DD-AFC4-6F175D3DCCD1}">
              <a14:hiddenFill xmlns:a14="http://schemas.microsoft.com/office/drawing/2010/main">
                <a:solidFill>
                  <a:srgbClr val="FFFFFF"/>
                </a:solidFill>
              </a14:hiddenFill>
            </a:ext>
          </a:extLst>
        </p:spPr>
      </p:pic>
      <p:sp>
        <p:nvSpPr>
          <p:cNvPr id="18" name="Título 16">
            <a:extLst>
              <a:ext uri="{FF2B5EF4-FFF2-40B4-BE49-F238E27FC236}">
                <a16:creationId xmlns:a16="http://schemas.microsoft.com/office/drawing/2014/main" id="{76D4A69A-73CB-4046-957D-4BA82EB7AC3A}"/>
              </a:ext>
            </a:extLst>
          </p:cNvPr>
          <p:cNvSpPr txBox="1">
            <a:spLocks noGrp="1"/>
          </p:cNvSpPr>
          <p:nvPr>
            <p:ph type="subTitle" idx="2"/>
          </p:nvPr>
        </p:nvSpPr>
        <p:spPr>
          <a:xfrm>
            <a:off x="0" y="628650"/>
            <a:ext cx="3846513" cy="6381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DF3E5"/>
              </a:buClr>
              <a:buSzPts val="6000"/>
              <a:buFont typeface="Josefin Sans"/>
              <a:buNone/>
              <a:defRPr sz="6000" b="1" i="0" u="none" strike="noStrike" cap="none">
                <a:solidFill>
                  <a:srgbClr val="FDF3E5"/>
                </a:solidFill>
                <a:latin typeface="Josefin Sans"/>
                <a:ea typeface="Josefin Sans"/>
                <a:cs typeface="Josefin Sans"/>
                <a:sym typeface="Josefin Sans"/>
              </a:defRPr>
            </a:lvl1pPr>
            <a:lvl2pPr marR="0" lvl="1"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9pPr>
          </a:lstStyle>
          <a:p>
            <a:pPr algn="l"/>
            <a:r>
              <a:rPr lang="es-ES" sz="2800" dirty="0"/>
              <a:t>Espacios de color</a:t>
            </a:r>
          </a:p>
        </p:txBody>
      </p:sp>
      <p:sp>
        <p:nvSpPr>
          <p:cNvPr id="19" name="Subtítulo 7">
            <a:extLst>
              <a:ext uri="{FF2B5EF4-FFF2-40B4-BE49-F238E27FC236}">
                <a16:creationId xmlns:a16="http://schemas.microsoft.com/office/drawing/2014/main" id="{C000BFB0-09DE-4DEE-9397-BF0AB630D4E9}"/>
              </a:ext>
            </a:extLst>
          </p:cNvPr>
          <p:cNvSpPr txBox="1">
            <a:spLocks/>
          </p:cNvSpPr>
          <p:nvPr/>
        </p:nvSpPr>
        <p:spPr>
          <a:xfrm>
            <a:off x="0" y="1176618"/>
            <a:ext cx="4111216" cy="914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FDF3E5"/>
              </a:buClr>
              <a:buSzPts val="1000"/>
              <a:buFont typeface="Josefin Slab SemiBold"/>
              <a:buNone/>
              <a:defRPr sz="1000" b="0" i="0" u="none" strike="noStrike" cap="none">
                <a:solidFill>
                  <a:srgbClr val="FDF3E5"/>
                </a:solidFill>
                <a:latin typeface="Josefin Slab SemiBold"/>
                <a:ea typeface="Josefin Slab SemiBold"/>
                <a:cs typeface="Josefin Slab SemiBold"/>
                <a:sym typeface="Josefin Slab SemiBold"/>
              </a:defRPr>
            </a:lvl1pPr>
            <a:lvl2pPr marL="914400" marR="0" lvl="1" indent="-304800" algn="r" rtl="0">
              <a:lnSpc>
                <a:spcPct val="100000"/>
              </a:lnSpc>
              <a:spcBef>
                <a:spcPts val="0"/>
              </a:spcBef>
              <a:spcAft>
                <a:spcPts val="0"/>
              </a:spcAft>
              <a:buClr>
                <a:srgbClr val="FDF3E5"/>
              </a:buClr>
              <a:buSzPts val="1000"/>
              <a:buFont typeface="Josefin Slab SemiBold"/>
              <a:buNone/>
              <a:defRPr sz="1000" b="0" i="0" u="none" strike="noStrike" cap="none">
                <a:solidFill>
                  <a:srgbClr val="FDF3E5"/>
                </a:solidFill>
                <a:latin typeface="Josefin Slab SemiBold"/>
                <a:ea typeface="Josefin Slab SemiBold"/>
                <a:cs typeface="Josefin Slab SemiBold"/>
                <a:sym typeface="Josefin Slab SemiBold"/>
              </a:defRPr>
            </a:lvl2pPr>
            <a:lvl3pPr marL="1371600" marR="0" lvl="2" indent="-304800" algn="r" rtl="0">
              <a:lnSpc>
                <a:spcPct val="100000"/>
              </a:lnSpc>
              <a:spcBef>
                <a:spcPts val="0"/>
              </a:spcBef>
              <a:spcAft>
                <a:spcPts val="0"/>
              </a:spcAft>
              <a:buClr>
                <a:srgbClr val="FDF3E5"/>
              </a:buClr>
              <a:buSzPts val="1000"/>
              <a:buFont typeface="Josefin Slab SemiBold"/>
              <a:buNone/>
              <a:defRPr sz="1000" b="0" i="0" u="none" strike="noStrike" cap="none">
                <a:solidFill>
                  <a:srgbClr val="FDF3E5"/>
                </a:solidFill>
                <a:latin typeface="Josefin Slab SemiBold"/>
                <a:ea typeface="Josefin Slab SemiBold"/>
                <a:cs typeface="Josefin Slab SemiBold"/>
                <a:sym typeface="Josefin Slab SemiBold"/>
              </a:defRPr>
            </a:lvl3pPr>
            <a:lvl4pPr marL="1828800" marR="0" lvl="3" indent="-304800" algn="r" rtl="0">
              <a:lnSpc>
                <a:spcPct val="100000"/>
              </a:lnSpc>
              <a:spcBef>
                <a:spcPts val="0"/>
              </a:spcBef>
              <a:spcAft>
                <a:spcPts val="0"/>
              </a:spcAft>
              <a:buClr>
                <a:srgbClr val="FDF3E5"/>
              </a:buClr>
              <a:buSzPts val="1000"/>
              <a:buFont typeface="Josefin Slab SemiBold"/>
              <a:buNone/>
              <a:defRPr sz="1000" b="0" i="0" u="none" strike="noStrike" cap="none">
                <a:solidFill>
                  <a:srgbClr val="FDF3E5"/>
                </a:solidFill>
                <a:latin typeface="Josefin Slab SemiBold"/>
                <a:ea typeface="Josefin Slab SemiBold"/>
                <a:cs typeface="Josefin Slab SemiBold"/>
                <a:sym typeface="Josefin Slab SemiBold"/>
              </a:defRPr>
            </a:lvl4pPr>
            <a:lvl5pPr marL="2286000" marR="0" lvl="4" indent="-304800" algn="r" rtl="0">
              <a:lnSpc>
                <a:spcPct val="100000"/>
              </a:lnSpc>
              <a:spcBef>
                <a:spcPts val="0"/>
              </a:spcBef>
              <a:spcAft>
                <a:spcPts val="0"/>
              </a:spcAft>
              <a:buClr>
                <a:srgbClr val="FDF3E5"/>
              </a:buClr>
              <a:buSzPts val="1000"/>
              <a:buFont typeface="Josefin Slab SemiBold"/>
              <a:buNone/>
              <a:defRPr sz="1000" b="0" i="0" u="none" strike="noStrike" cap="none">
                <a:solidFill>
                  <a:srgbClr val="FDF3E5"/>
                </a:solidFill>
                <a:latin typeface="Josefin Slab SemiBold"/>
                <a:ea typeface="Josefin Slab SemiBold"/>
                <a:cs typeface="Josefin Slab SemiBold"/>
                <a:sym typeface="Josefin Slab SemiBold"/>
              </a:defRPr>
            </a:lvl5pPr>
            <a:lvl6pPr marL="2743200" marR="0" lvl="5" indent="-304800" algn="r" rtl="0">
              <a:lnSpc>
                <a:spcPct val="100000"/>
              </a:lnSpc>
              <a:spcBef>
                <a:spcPts val="0"/>
              </a:spcBef>
              <a:spcAft>
                <a:spcPts val="0"/>
              </a:spcAft>
              <a:buClr>
                <a:srgbClr val="FDF3E5"/>
              </a:buClr>
              <a:buSzPts val="1000"/>
              <a:buFont typeface="Josefin Slab SemiBold"/>
              <a:buNone/>
              <a:defRPr sz="1000" b="0" i="0" u="none" strike="noStrike" cap="none">
                <a:solidFill>
                  <a:srgbClr val="FDF3E5"/>
                </a:solidFill>
                <a:latin typeface="Josefin Slab SemiBold"/>
                <a:ea typeface="Josefin Slab SemiBold"/>
                <a:cs typeface="Josefin Slab SemiBold"/>
                <a:sym typeface="Josefin Slab SemiBold"/>
              </a:defRPr>
            </a:lvl6pPr>
            <a:lvl7pPr marL="3200400" marR="0" lvl="6" indent="-304800" algn="r" rtl="0">
              <a:lnSpc>
                <a:spcPct val="100000"/>
              </a:lnSpc>
              <a:spcBef>
                <a:spcPts val="0"/>
              </a:spcBef>
              <a:spcAft>
                <a:spcPts val="0"/>
              </a:spcAft>
              <a:buClr>
                <a:srgbClr val="FDF3E5"/>
              </a:buClr>
              <a:buSzPts val="1000"/>
              <a:buFont typeface="Josefin Slab SemiBold"/>
              <a:buNone/>
              <a:defRPr sz="1000" b="0" i="0" u="none" strike="noStrike" cap="none">
                <a:solidFill>
                  <a:srgbClr val="FDF3E5"/>
                </a:solidFill>
                <a:latin typeface="Josefin Slab SemiBold"/>
                <a:ea typeface="Josefin Slab SemiBold"/>
                <a:cs typeface="Josefin Slab SemiBold"/>
                <a:sym typeface="Josefin Slab SemiBold"/>
              </a:defRPr>
            </a:lvl7pPr>
            <a:lvl8pPr marL="3657600" marR="0" lvl="7" indent="-304800" algn="r" rtl="0">
              <a:lnSpc>
                <a:spcPct val="100000"/>
              </a:lnSpc>
              <a:spcBef>
                <a:spcPts val="0"/>
              </a:spcBef>
              <a:spcAft>
                <a:spcPts val="0"/>
              </a:spcAft>
              <a:buClr>
                <a:srgbClr val="FDF3E5"/>
              </a:buClr>
              <a:buSzPts val="1000"/>
              <a:buFont typeface="Josefin Slab SemiBold"/>
              <a:buNone/>
              <a:defRPr sz="1000" b="0" i="0" u="none" strike="noStrike" cap="none">
                <a:solidFill>
                  <a:srgbClr val="FDF3E5"/>
                </a:solidFill>
                <a:latin typeface="Josefin Slab SemiBold"/>
                <a:ea typeface="Josefin Slab SemiBold"/>
                <a:cs typeface="Josefin Slab SemiBold"/>
                <a:sym typeface="Josefin Slab SemiBold"/>
              </a:defRPr>
            </a:lvl8pPr>
            <a:lvl9pPr marL="4114800" marR="0" lvl="8" indent="-304800" algn="r" rtl="0">
              <a:lnSpc>
                <a:spcPct val="100000"/>
              </a:lnSpc>
              <a:spcBef>
                <a:spcPts val="0"/>
              </a:spcBef>
              <a:spcAft>
                <a:spcPts val="0"/>
              </a:spcAft>
              <a:buClr>
                <a:srgbClr val="FDF3E5"/>
              </a:buClr>
              <a:buSzPts val="1000"/>
              <a:buFont typeface="Josefin Slab SemiBold"/>
              <a:buNone/>
              <a:defRPr sz="1000" b="0" i="0" u="none" strike="noStrike" cap="none">
                <a:solidFill>
                  <a:srgbClr val="FDF3E5"/>
                </a:solidFill>
                <a:latin typeface="Josefin Slab SemiBold"/>
                <a:ea typeface="Josefin Slab SemiBold"/>
                <a:cs typeface="Josefin Slab SemiBold"/>
                <a:sym typeface="Josefin Slab SemiBold"/>
              </a:defRPr>
            </a:lvl9pPr>
          </a:lstStyle>
          <a:p>
            <a:r>
              <a:rPr lang="es-ES" sz="1600" dirty="0"/>
              <a:t>Se utiliza tanto RGB como HSV para los</a:t>
            </a:r>
          </a:p>
          <a:p>
            <a:r>
              <a:rPr lang="es-ES" sz="1600" dirty="0"/>
              <a:t>sistemas de detección de color y calibración </a:t>
            </a:r>
          </a:p>
        </p:txBody>
      </p:sp>
    </p:spTree>
    <p:extLst>
      <p:ext uri="{BB962C8B-B14F-4D97-AF65-F5344CB8AC3E}">
        <p14:creationId xmlns:p14="http://schemas.microsoft.com/office/powerpoint/2010/main" val="28983405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ítulo 16">
            <a:extLst>
              <a:ext uri="{FF2B5EF4-FFF2-40B4-BE49-F238E27FC236}">
                <a16:creationId xmlns:a16="http://schemas.microsoft.com/office/drawing/2014/main" id="{AFACE856-2B8A-4744-BC8D-C20ABDA16BB9}"/>
              </a:ext>
            </a:extLst>
          </p:cNvPr>
          <p:cNvSpPr>
            <a:spLocks noGrp="1"/>
          </p:cNvSpPr>
          <p:nvPr>
            <p:ph type="ctrTitle"/>
          </p:nvPr>
        </p:nvSpPr>
        <p:spPr>
          <a:xfrm>
            <a:off x="5155260" y="822700"/>
            <a:ext cx="3090900" cy="783850"/>
          </a:xfrm>
        </p:spPr>
        <p:txBody>
          <a:bodyPr/>
          <a:lstStyle/>
          <a:p>
            <a:r>
              <a:rPr lang="es-ES" dirty="0"/>
              <a:t>Modo Manual</a:t>
            </a:r>
          </a:p>
        </p:txBody>
      </p:sp>
      <p:sp>
        <p:nvSpPr>
          <p:cNvPr id="18" name="Subtítulo 17">
            <a:extLst>
              <a:ext uri="{FF2B5EF4-FFF2-40B4-BE49-F238E27FC236}">
                <a16:creationId xmlns:a16="http://schemas.microsoft.com/office/drawing/2014/main" id="{01285FD1-14B0-45EE-BE92-59B25CA8D625}"/>
              </a:ext>
            </a:extLst>
          </p:cNvPr>
          <p:cNvSpPr>
            <a:spLocks noGrp="1"/>
          </p:cNvSpPr>
          <p:nvPr>
            <p:ph type="subTitle" idx="1"/>
          </p:nvPr>
        </p:nvSpPr>
        <p:spPr>
          <a:xfrm>
            <a:off x="5494300" y="1714195"/>
            <a:ext cx="3429940" cy="3054350"/>
          </a:xfrm>
        </p:spPr>
        <p:txBody>
          <a:bodyPr/>
          <a:lstStyle/>
          <a:p>
            <a:pPr marL="152400" indent="0" algn="l"/>
            <a:r>
              <a:rPr lang="es-ES" sz="1600" dirty="0"/>
              <a:t>Encajar el cubo en la rejilla,</a:t>
            </a:r>
          </a:p>
          <a:p>
            <a:pPr algn="l"/>
            <a:r>
              <a:rPr lang="es-ES" sz="1600" dirty="0"/>
              <a:t>donde se calcula los valores</a:t>
            </a:r>
          </a:p>
          <a:p>
            <a:pPr algn="l"/>
            <a:r>
              <a:rPr lang="es-ES" sz="1600" dirty="0"/>
              <a:t>medios en RGB Y HSV.</a:t>
            </a:r>
          </a:p>
          <a:p>
            <a:pPr algn="l"/>
            <a:endParaRPr lang="es-ES" sz="1600" dirty="0"/>
          </a:p>
          <a:p>
            <a:pPr algn="l"/>
            <a:r>
              <a:rPr lang="es-ES" sz="1600" dirty="0"/>
              <a:t>Si los dos valores coinciden se</a:t>
            </a:r>
          </a:p>
          <a:p>
            <a:pPr algn="l"/>
            <a:r>
              <a:rPr lang="es-ES" sz="1600" dirty="0"/>
              <a:t>establece ese color para esa</a:t>
            </a:r>
          </a:p>
          <a:p>
            <a:pPr algn="l"/>
            <a:r>
              <a:rPr lang="es-ES" sz="1600" dirty="0"/>
              <a:t>casilla.</a:t>
            </a:r>
          </a:p>
          <a:p>
            <a:pPr algn="l"/>
            <a:endParaRPr lang="es-ES" sz="1600" dirty="0"/>
          </a:p>
          <a:p>
            <a:pPr algn="l"/>
            <a:r>
              <a:rPr lang="es-ES" sz="1600" dirty="0"/>
              <a:t>Es tedioso cuadrar el cubo, al</a:t>
            </a:r>
          </a:p>
          <a:p>
            <a:pPr algn="l"/>
            <a:r>
              <a:rPr lang="es-ES" sz="1600" dirty="0"/>
              <a:t>moverlo cambia la iluminación y</a:t>
            </a:r>
          </a:p>
          <a:p>
            <a:pPr algn="l"/>
            <a:r>
              <a:rPr lang="es-ES" sz="1600" dirty="0"/>
              <a:t>provoca cambios en el tono del</a:t>
            </a:r>
          </a:p>
          <a:p>
            <a:pPr algn="l"/>
            <a:r>
              <a:rPr lang="es-ES" sz="1600" dirty="0"/>
              <a:t>color.</a:t>
            </a:r>
          </a:p>
          <a:p>
            <a:pPr algn="l"/>
            <a:endParaRPr lang="es-ES" sz="1600" dirty="0"/>
          </a:p>
        </p:txBody>
      </p:sp>
      <p:sp>
        <p:nvSpPr>
          <p:cNvPr id="19" name="Título 18">
            <a:extLst>
              <a:ext uri="{FF2B5EF4-FFF2-40B4-BE49-F238E27FC236}">
                <a16:creationId xmlns:a16="http://schemas.microsoft.com/office/drawing/2014/main" id="{1EBD9421-A004-4793-A77D-8C5CDD86BFC1}"/>
              </a:ext>
            </a:extLst>
          </p:cNvPr>
          <p:cNvSpPr>
            <a:spLocks noGrp="1"/>
          </p:cNvSpPr>
          <p:nvPr>
            <p:ph type="ctrTitle" idx="2"/>
          </p:nvPr>
        </p:nvSpPr>
        <p:spPr/>
        <p:txBody>
          <a:bodyPr/>
          <a:lstStyle/>
          <a:p>
            <a:r>
              <a:rPr lang="es-ES" dirty="0"/>
              <a:t>Diseño</a:t>
            </a:r>
          </a:p>
        </p:txBody>
      </p:sp>
      <p:sp>
        <p:nvSpPr>
          <p:cNvPr id="3" name="Marcador de número de diapositiva 2">
            <a:extLst>
              <a:ext uri="{FF2B5EF4-FFF2-40B4-BE49-F238E27FC236}">
                <a16:creationId xmlns:a16="http://schemas.microsoft.com/office/drawing/2014/main" id="{41F890ED-1528-4F2E-BFB7-D62253F5A04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8</a:t>
            </a:fld>
            <a:endParaRPr lang="es-ES"/>
          </a:p>
        </p:txBody>
      </p:sp>
      <p:pic>
        <p:nvPicPr>
          <p:cNvPr id="21" name="Imagen 20">
            <a:extLst>
              <a:ext uri="{FF2B5EF4-FFF2-40B4-BE49-F238E27FC236}">
                <a16:creationId xmlns:a16="http://schemas.microsoft.com/office/drawing/2014/main" id="{491A6B12-2C7A-4281-8E25-96F7FC413243}"/>
              </a:ext>
            </a:extLst>
          </p:cNvPr>
          <p:cNvPicPr>
            <a:picLocks noChangeAspect="1"/>
          </p:cNvPicPr>
          <p:nvPr/>
        </p:nvPicPr>
        <p:blipFill>
          <a:blip r:embed="rId3"/>
          <a:stretch>
            <a:fillRect/>
          </a:stretch>
        </p:blipFill>
        <p:spPr>
          <a:xfrm>
            <a:off x="1248434" y="256046"/>
            <a:ext cx="3037818" cy="2251634"/>
          </a:xfrm>
          <a:prstGeom prst="rect">
            <a:avLst/>
          </a:prstGeom>
        </p:spPr>
      </p:pic>
      <p:pic>
        <p:nvPicPr>
          <p:cNvPr id="23" name="Imagen 22">
            <a:extLst>
              <a:ext uri="{FF2B5EF4-FFF2-40B4-BE49-F238E27FC236}">
                <a16:creationId xmlns:a16="http://schemas.microsoft.com/office/drawing/2014/main" id="{77651504-A439-496A-AF59-8778A53DEF62}"/>
              </a:ext>
            </a:extLst>
          </p:cNvPr>
          <p:cNvPicPr>
            <a:picLocks noChangeAspect="1"/>
          </p:cNvPicPr>
          <p:nvPr/>
        </p:nvPicPr>
        <p:blipFill>
          <a:blip r:embed="rId4"/>
          <a:stretch>
            <a:fillRect/>
          </a:stretch>
        </p:blipFill>
        <p:spPr>
          <a:xfrm>
            <a:off x="1248434" y="2635821"/>
            <a:ext cx="3037818" cy="2264213"/>
          </a:xfrm>
          <a:prstGeom prst="rect">
            <a:avLst/>
          </a:prstGeom>
        </p:spPr>
      </p:pic>
      <p:pic>
        <p:nvPicPr>
          <p:cNvPr id="25" name="Imagen 24">
            <a:extLst>
              <a:ext uri="{FF2B5EF4-FFF2-40B4-BE49-F238E27FC236}">
                <a16:creationId xmlns:a16="http://schemas.microsoft.com/office/drawing/2014/main" id="{351B7BFE-FC17-4E33-8FD7-A990FE2C7EAB}"/>
              </a:ext>
            </a:extLst>
          </p:cNvPr>
          <p:cNvPicPr>
            <a:picLocks noChangeAspect="1"/>
          </p:cNvPicPr>
          <p:nvPr/>
        </p:nvPicPr>
        <p:blipFill>
          <a:blip r:embed="rId5">
            <a:duotone>
              <a:schemeClr val="accent5">
                <a:shade val="45000"/>
                <a:satMod val="135000"/>
              </a:schemeClr>
              <a:prstClr val="white"/>
            </a:duotone>
          </a:blip>
          <a:stretch>
            <a:fillRect/>
          </a:stretch>
        </p:blipFill>
        <p:spPr>
          <a:xfrm>
            <a:off x="4875860" y="3600755"/>
            <a:ext cx="783851" cy="783851"/>
          </a:xfrm>
          <a:prstGeom prst="rect">
            <a:avLst/>
          </a:prstGeom>
        </p:spPr>
      </p:pic>
    </p:spTree>
    <p:extLst>
      <p:ext uri="{BB962C8B-B14F-4D97-AF65-F5344CB8AC3E}">
        <p14:creationId xmlns:p14="http://schemas.microsoft.com/office/powerpoint/2010/main" val="3437582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ítulo 6">
            <a:extLst>
              <a:ext uri="{FF2B5EF4-FFF2-40B4-BE49-F238E27FC236}">
                <a16:creationId xmlns:a16="http://schemas.microsoft.com/office/drawing/2014/main" id="{4C4A5CED-0195-4012-A5CF-12D2890F2322}"/>
              </a:ext>
            </a:extLst>
          </p:cNvPr>
          <p:cNvSpPr>
            <a:spLocks noGrp="1"/>
          </p:cNvSpPr>
          <p:nvPr>
            <p:ph type="subTitle" idx="1"/>
          </p:nvPr>
        </p:nvSpPr>
        <p:spPr>
          <a:xfrm>
            <a:off x="5046832" y="3166038"/>
            <a:ext cx="4097168" cy="1602812"/>
          </a:xfrm>
        </p:spPr>
        <p:txBody>
          <a:bodyPr/>
          <a:lstStyle/>
          <a:p>
            <a:r>
              <a:rPr lang="es-ES" sz="1600" dirty="0"/>
              <a:t>El sistema calculará el valor medio del</a:t>
            </a:r>
          </a:p>
          <a:p>
            <a:r>
              <a:rPr lang="es-ES" sz="1600" dirty="0"/>
              <a:t>color de dentro de la casilla central de la</a:t>
            </a:r>
          </a:p>
          <a:p>
            <a:r>
              <a:rPr lang="es-ES" sz="1600" dirty="0"/>
              <a:t>rejilla, tanto en RGB como en HSV y lo</a:t>
            </a:r>
          </a:p>
          <a:p>
            <a:r>
              <a:rPr lang="es-ES" sz="1600" dirty="0"/>
              <a:t>guardará en el sistema de calibración.</a:t>
            </a:r>
          </a:p>
        </p:txBody>
      </p:sp>
      <p:sp>
        <p:nvSpPr>
          <p:cNvPr id="8" name="Subtítulo 7">
            <a:extLst>
              <a:ext uri="{FF2B5EF4-FFF2-40B4-BE49-F238E27FC236}">
                <a16:creationId xmlns:a16="http://schemas.microsoft.com/office/drawing/2014/main" id="{A09ECA07-1C10-4910-9B9F-C1480C70A231}"/>
              </a:ext>
            </a:extLst>
          </p:cNvPr>
          <p:cNvSpPr>
            <a:spLocks noGrp="1"/>
          </p:cNvSpPr>
          <p:nvPr>
            <p:ph type="subTitle" idx="2"/>
          </p:nvPr>
        </p:nvSpPr>
        <p:spPr>
          <a:xfrm>
            <a:off x="0" y="1453784"/>
            <a:ext cx="4111216" cy="637200"/>
          </a:xfrm>
        </p:spPr>
        <p:txBody>
          <a:bodyPr/>
          <a:lstStyle/>
          <a:p>
            <a:r>
              <a:rPr lang="es-ES" sz="1600" dirty="0"/>
              <a:t>Seleccionamos el color que queremos</a:t>
            </a:r>
          </a:p>
          <a:p>
            <a:r>
              <a:rPr lang="es-ES" sz="1600" dirty="0"/>
              <a:t>calibrar y pulsamos el botón de calibración.</a:t>
            </a:r>
          </a:p>
        </p:txBody>
      </p:sp>
      <p:sp>
        <p:nvSpPr>
          <p:cNvPr id="10" name="Título 9">
            <a:extLst>
              <a:ext uri="{FF2B5EF4-FFF2-40B4-BE49-F238E27FC236}">
                <a16:creationId xmlns:a16="http://schemas.microsoft.com/office/drawing/2014/main" id="{BB3051CB-044A-45F8-A35F-C8053F3158E6}"/>
              </a:ext>
            </a:extLst>
          </p:cNvPr>
          <p:cNvSpPr>
            <a:spLocks noGrp="1"/>
          </p:cNvSpPr>
          <p:nvPr>
            <p:ph type="ctrTitle" idx="4"/>
          </p:nvPr>
        </p:nvSpPr>
        <p:spPr/>
        <p:txBody>
          <a:bodyPr/>
          <a:lstStyle/>
          <a:p>
            <a:r>
              <a:rPr lang="es-ES" dirty="0"/>
              <a:t>Diseño</a:t>
            </a:r>
          </a:p>
        </p:txBody>
      </p:sp>
      <p:sp>
        <p:nvSpPr>
          <p:cNvPr id="5" name="Marcador de número de diapositiva 4">
            <a:extLst>
              <a:ext uri="{FF2B5EF4-FFF2-40B4-BE49-F238E27FC236}">
                <a16:creationId xmlns:a16="http://schemas.microsoft.com/office/drawing/2014/main" id="{B737CA40-6936-4AA7-88DF-4506CD54C64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9</a:t>
            </a:fld>
            <a:endParaRPr lang="es-ES"/>
          </a:p>
        </p:txBody>
      </p:sp>
      <p:pic>
        <p:nvPicPr>
          <p:cNvPr id="12" name="Imagen 11">
            <a:extLst>
              <a:ext uri="{FF2B5EF4-FFF2-40B4-BE49-F238E27FC236}">
                <a16:creationId xmlns:a16="http://schemas.microsoft.com/office/drawing/2014/main" id="{10F73FAF-1EFC-4679-AF62-8EE61B03D284}"/>
              </a:ext>
            </a:extLst>
          </p:cNvPr>
          <p:cNvPicPr>
            <a:picLocks noChangeAspect="1"/>
          </p:cNvPicPr>
          <p:nvPr/>
        </p:nvPicPr>
        <p:blipFill>
          <a:blip r:embed="rId3"/>
          <a:stretch>
            <a:fillRect/>
          </a:stretch>
        </p:blipFill>
        <p:spPr>
          <a:xfrm>
            <a:off x="6064805" y="844785"/>
            <a:ext cx="3081159" cy="2343203"/>
          </a:xfrm>
          <a:prstGeom prst="rect">
            <a:avLst/>
          </a:prstGeom>
        </p:spPr>
      </p:pic>
      <p:pic>
        <p:nvPicPr>
          <p:cNvPr id="14" name="Imagen 13">
            <a:extLst>
              <a:ext uri="{FF2B5EF4-FFF2-40B4-BE49-F238E27FC236}">
                <a16:creationId xmlns:a16="http://schemas.microsoft.com/office/drawing/2014/main" id="{AE007A7F-996E-4843-AFD7-310F6A8744AC}"/>
              </a:ext>
            </a:extLst>
          </p:cNvPr>
          <p:cNvPicPr>
            <a:picLocks noChangeAspect="1"/>
          </p:cNvPicPr>
          <p:nvPr/>
        </p:nvPicPr>
        <p:blipFill>
          <a:blip r:embed="rId4"/>
          <a:stretch>
            <a:fillRect/>
          </a:stretch>
        </p:blipFill>
        <p:spPr>
          <a:xfrm>
            <a:off x="631065" y="2091870"/>
            <a:ext cx="3180539" cy="2513911"/>
          </a:xfrm>
          <a:prstGeom prst="rect">
            <a:avLst/>
          </a:prstGeom>
        </p:spPr>
      </p:pic>
      <p:sp>
        <p:nvSpPr>
          <p:cNvPr id="17" name="Título 16">
            <a:extLst>
              <a:ext uri="{FF2B5EF4-FFF2-40B4-BE49-F238E27FC236}">
                <a16:creationId xmlns:a16="http://schemas.microsoft.com/office/drawing/2014/main" id="{8A46A4F1-F861-422B-8EF2-64341D10D944}"/>
              </a:ext>
            </a:extLst>
          </p:cNvPr>
          <p:cNvSpPr txBox="1">
            <a:spLocks/>
          </p:cNvSpPr>
          <p:nvPr/>
        </p:nvSpPr>
        <p:spPr>
          <a:xfrm>
            <a:off x="0" y="292100"/>
            <a:ext cx="4829577" cy="140334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DF3E5"/>
              </a:buClr>
              <a:buSzPts val="6000"/>
              <a:buFont typeface="Josefin Sans"/>
              <a:buNone/>
              <a:defRPr sz="6000" b="1" i="0" u="none" strike="noStrike" cap="none">
                <a:solidFill>
                  <a:srgbClr val="FDF3E5"/>
                </a:solidFill>
                <a:latin typeface="Josefin Sans"/>
                <a:ea typeface="Josefin Sans"/>
                <a:cs typeface="Josefin Sans"/>
                <a:sym typeface="Josefin Sans"/>
              </a:defRPr>
            </a:lvl1pPr>
            <a:lvl2pPr marR="0" lvl="1"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rgbClr val="FDF3E5"/>
              </a:buClr>
              <a:buSzPts val="4800"/>
              <a:buFont typeface="Fira Sans Extra Condensed Medium"/>
              <a:buNone/>
              <a:defRPr sz="4800" b="1" i="0" u="none" strike="noStrike" cap="none">
                <a:solidFill>
                  <a:srgbClr val="FDF3E5"/>
                </a:solidFill>
                <a:latin typeface="Fira Sans Extra Condensed Medium"/>
                <a:ea typeface="Fira Sans Extra Condensed Medium"/>
                <a:cs typeface="Fira Sans Extra Condensed Medium"/>
                <a:sym typeface="Fira Sans Extra Condensed Medium"/>
              </a:defRPr>
            </a:lvl9pPr>
          </a:lstStyle>
          <a:p>
            <a:pPr algn="l"/>
            <a:r>
              <a:rPr lang="es-ES" sz="2800" dirty="0"/>
              <a:t>Sistema de calibración</a:t>
            </a:r>
          </a:p>
          <a:p>
            <a:pPr algn="l"/>
            <a:r>
              <a:rPr lang="es-ES" sz="2800" dirty="0"/>
              <a:t>Manual</a:t>
            </a:r>
          </a:p>
        </p:txBody>
      </p:sp>
    </p:spTree>
    <p:extLst>
      <p:ext uri="{BB962C8B-B14F-4D97-AF65-F5344CB8AC3E}">
        <p14:creationId xmlns:p14="http://schemas.microsoft.com/office/powerpoint/2010/main" val="641954050"/>
      </p:ext>
    </p:extLst>
  </p:cSld>
  <p:clrMapOvr>
    <a:masterClrMapping/>
  </p:clrMapOvr>
</p:sld>
</file>

<file path=ppt/theme/theme1.xml><?xml version="1.0" encoding="utf-8"?>
<a:theme xmlns:a="http://schemas.openxmlformats.org/drawingml/2006/main" name="Master's Thesi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2770</TotalTime>
  <Words>1317</Words>
  <Application>Microsoft Office PowerPoint</Application>
  <PresentationFormat>Presentación en pantalla (16:9)</PresentationFormat>
  <Paragraphs>189</Paragraphs>
  <Slides>17</Slides>
  <Notes>17</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17</vt:i4>
      </vt:variant>
    </vt:vector>
  </HeadingPairs>
  <TitlesOfParts>
    <vt:vector size="23" baseType="lpstr">
      <vt:lpstr>Fira Sans Extra Condensed Medium</vt:lpstr>
      <vt:lpstr>Josefin Sans</vt:lpstr>
      <vt:lpstr>Josefin Slab SemiBold</vt:lpstr>
      <vt:lpstr>Arial</vt:lpstr>
      <vt:lpstr>Josefin Slab</vt:lpstr>
      <vt:lpstr>Master's Thesis by Slidesgo</vt:lpstr>
      <vt:lpstr>Virtualización y resolución automática del cubo de Rubik</vt:lpstr>
      <vt:lpstr>Demostración</vt:lpstr>
      <vt:lpstr>Objetivo</vt:lpstr>
      <vt:lpstr>Introducción</vt:lpstr>
      <vt:lpstr>Diseño</vt:lpstr>
      <vt:lpstr>Virtualización</vt:lpstr>
      <vt:lpstr>Diseño</vt:lpstr>
      <vt:lpstr>Modo Manual</vt:lpstr>
      <vt:lpstr>Diseño</vt:lpstr>
      <vt:lpstr>Modo Automático</vt:lpstr>
      <vt:lpstr>Diseño</vt:lpstr>
      <vt:lpstr>Diseño</vt:lpstr>
      <vt:lpstr>Diseño</vt:lpstr>
      <vt:lpstr>Diseño</vt:lpstr>
      <vt:lpstr>Demostración</vt:lpstr>
      <vt:lpstr>Conclusiones</vt:lpstr>
      <vt:lpstr>Gracias por su atención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TFG RUBIK SOLVER</dc:title>
  <dc:creator>Alex Puig</dc:creator>
  <cp:lastModifiedBy>Alex Puig</cp:lastModifiedBy>
  <cp:revision>55</cp:revision>
  <dcterms:modified xsi:type="dcterms:W3CDTF">2019-07-19T09:43:39Z</dcterms:modified>
</cp:coreProperties>
</file>